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699" r:id="rId2"/>
    <p:sldMasterId id="2147484016" r:id="rId3"/>
    <p:sldMasterId id="2147484033" r:id="rId4"/>
  </p:sldMasterIdLst>
  <p:notesMasterIdLst>
    <p:notesMasterId r:id="rId15"/>
  </p:notesMasterIdLst>
  <p:handoutMasterIdLst>
    <p:handoutMasterId r:id="rId16"/>
  </p:handoutMasterIdLst>
  <p:sldIdLst>
    <p:sldId id="4600" r:id="rId5"/>
    <p:sldId id="4856" r:id="rId6"/>
    <p:sldId id="4854" r:id="rId7"/>
    <p:sldId id="4806" r:id="rId8"/>
    <p:sldId id="4557" r:id="rId9"/>
    <p:sldId id="592" r:id="rId10"/>
    <p:sldId id="4855" r:id="rId11"/>
    <p:sldId id="4640" r:id="rId12"/>
    <p:sldId id="4843" r:id="rId13"/>
    <p:sldId id="4490" r:id="rId14"/>
  </p:sldIdLst>
  <p:sldSz cx="24379238" cy="13716000"/>
  <p:notesSz cx="7010400" cy="9296400"/>
  <p:defaultTextStyle>
    <a:defPPr>
      <a:defRPr lang="en-US"/>
    </a:defPPr>
    <a:lvl1pPr marL="0" algn="l" defTabSz="1828526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263" algn="l" defTabSz="1828526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526" algn="l" defTabSz="1828526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789" algn="l" defTabSz="1828526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7051" algn="l" defTabSz="1828526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1314" algn="l" defTabSz="1828526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5577" algn="l" defTabSz="1828526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9840" algn="l" defTabSz="1828526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4103" algn="l" defTabSz="1828526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.7levin@gmail.com" initials="d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90033"/>
    <a:srgbClr val="5A2781"/>
    <a:srgbClr val="29123A"/>
    <a:srgbClr val="0066CC"/>
    <a:srgbClr val="FFCC99"/>
    <a:srgbClr val="3366CC"/>
    <a:srgbClr val="000000"/>
    <a:srgbClr val="99CC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70588" autoAdjust="0"/>
  </p:normalViewPr>
  <p:slideViewPr>
    <p:cSldViewPr snapToGrid="0" snapToObjects="1">
      <p:cViewPr varScale="1">
        <p:scale>
          <a:sx n="23" d="100"/>
          <a:sy n="23" d="100"/>
        </p:scale>
        <p:origin x="11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711D9-8BD6-4F77-BEC7-BBEDD5F85F2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B6971-B4D9-4937-98FA-C67EC6C0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90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6F5CE-D688-44F1-8C64-29BEECF595D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769DA-407A-4226-A0B9-D137D6F8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0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769DA-407A-4226-A0B9-D137D6F86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769DA-407A-4226-A0B9-D137D6F86C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5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40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769DA-407A-4226-A0B9-D137D6F86C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2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4a35d4429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104a35d4429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2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56211" y="12474624"/>
            <a:ext cx="878310" cy="87848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1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22188690" y="11548960"/>
            <a:ext cx="2190548" cy="216704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11" y="12474625"/>
            <a:ext cx="878310" cy="780874"/>
          </a:xfrm>
          <a:prstGeom prst="rect">
            <a:avLst/>
          </a:prstGeom>
        </p:spPr>
        <p:txBody>
          <a:bodyPr anchor="ctr"/>
          <a:lstStyle>
            <a:lvl1pPr algn="ctr">
              <a:defRPr sz="2799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247533" y="1241376"/>
            <a:ext cx="15386285" cy="576064"/>
          </a:xfrm>
        </p:spPr>
        <p:txBody>
          <a:bodyPr anchor="ctr">
            <a:noAutofit/>
          </a:bodyPr>
          <a:lstStyle>
            <a:lvl1pPr marL="0" indent="0" algn="l">
              <a:buNone/>
              <a:defRPr sz="3199" cap="small" baseline="0">
                <a:solidFill>
                  <a:srgbClr val="2F3A46"/>
                </a:solidFill>
              </a:defRPr>
            </a:lvl1pPr>
            <a:lvl2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0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247533" y="6156"/>
            <a:ext cx="15386285" cy="123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84905" y="200199"/>
            <a:ext cx="325491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1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38" y="520703"/>
            <a:ext cx="23041765" cy="12096750"/>
          </a:xfrm>
          <a:prstGeom prst="rect">
            <a:avLst/>
          </a:prstGeom>
        </p:spPr>
        <p:txBody>
          <a:bodyPr/>
          <a:lstStyle>
            <a:lvl1pPr>
              <a:defRPr sz="4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5" y="12824131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A3F193-11E4-9B4D-9260-D3F29893B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9975" y="7600014"/>
            <a:ext cx="9710479" cy="4362504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D09E4-8EAA-BC49-836E-3F864501DD7E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CC3209-7363-A348-80AB-21C834901C8A}"/>
              </a:ext>
            </a:extLst>
          </p:cNvPr>
          <p:cNvSpPr txBox="1"/>
          <p:nvPr/>
        </p:nvSpPr>
        <p:spPr>
          <a:xfrm>
            <a:off x="469301" y="1282294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A00384-720B-0443-8B07-933BE4C88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831ACF-4CD5-E34F-BD2F-89E724E00BA0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77F366-D78D-A141-B2AC-1229E01400F0}"/>
              </a:ext>
            </a:extLst>
          </p:cNvPr>
          <p:cNvSpPr txBox="1"/>
          <p:nvPr userDrawn="1"/>
        </p:nvSpPr>
        <p:spPr>
          <a:xfrm>
            <a:off x="430943" y="1282294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81DA7-79B0-AD46-9262-3FE1935D5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7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38" y="520703"/>
            <a:ext cx="23041765" cy="12096750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5" y="12824131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27CD0A-69DF-BF4A-A7FD-7E38AF01079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95F38-293A-7348-9AB3-98771171E5BA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09110C-B1B2-EC44-8F61-1F69A0D6F7FB}"/>
              </a:ext>
            </a:extLst>
          </p:cNvPr>
          <p:cNvSpPr txBox="1"/>
          <p:nvPr userDrawn="1"/>
        </p:nvSpPr>
        <p:spPr>
          <a:xfrm>
            <a:off x="668738" y="12861200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72754-06FB-E64A-8D0A-998172664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71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5" y="12824131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511C93-A35A-B642-8317-166BA90C1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4" y="520700"/>
            <a:ext cx="22769888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143652-AC2F-A646-B172-4CF782F91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31630" y="1903748"/>
            <a:ext cx="13428561" cy="10478128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1594E17-1642-0A48-8F2A-01C35E6F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39" y="1903749"/>
            <a:ext cx="8778219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217" indent="0">
              <a:buNone/>
              <a:defRPr sz="2799"/>
            </a:lvl2pPr>
            <a:lvl3pPr marL="1828434" indent="0">
              <a:buNone/>
              <a:defRPr sz="2400"/>
            </a:lvl3pPr>
            <a:lvl4pPr marL="2742651" indent="0">
              <a:buNone/>
              <a:defRPr sz="2000"/>
            </a:lvl4pPr>
            <a:lvl5pPr marL="3656868" indent="0">
              <a:buNone/>
              <a:defRPr sz="2000"/>
            </a:lvl5pPr>
            <a:lvl6pPr marL="4571086" indent="0">
              <a:buNone/>
              <a:defRPr sz="2000"/>
            </a:lvl6pPr>
            <a:lvl7pPr marL="5485303" indent="0">
              <a:buNone/>
              <a:defRPr sz="2000"/>
            </a:lvl7pPr>
            <a:lvl8pPr marL="6399520" indent="0">
              <a:buNone/>
              <a:defRPr sz="2000"/>
            </a:lvl8pPr>
            <a:lvl9pPr marL="7313737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191D3-4468-E749-A3FC-F1E80D676ACE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11903F-7206-F14A-BAF0-551AFEE7A66F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DF6CB-5149-FE40-B316-172B8FE00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49B1D9-E324-3E4A-96CA-5EB984A1D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6EF15E-0D00-714B-B53C-B5133665D274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21738C-71C5-6C47-8F05-DC7EBC272D36}"/>
              </a:ext>
            </a:extLst>
          </p:cNvPr>
          <p:cNvSpPr txBox="1"/>
          <p:nvPr userDrawn="1"/>
        </p:nvSpPr>
        <p:spPr>
          <a:xfrm>
            <a:off x="668738" y="12861200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B2ACA7-5FB2-954C-A1C8-52FB120C29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7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5" y="12824131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6" y="520700"/>
            <a:ext cx="23041769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BB25C97-272D-E340-AD44-93BB5805D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38" y="1903749"/>
            <a:ext cx="23041765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217" indent="0">
              <a:buNone/>
              <a:defRPr sz="2799"/>
            </a:lvl2pPr>
            <a:lvl3pPr marL="1828434" indent="0">
              <a:buNone/>
              <a:defRPr sz="2400"/>
            </a:lvl3pPr>
            <a:lvl4pPr marL="2742651" indent="0">
              <a:buNone/>
              <a:defRPr sz="2000"/>
            </a:lvl4pPr>
            <a:lvl5pPr marL="3656868" indent="0">
              <a:buNone/>
              <a:defRPr sz="2000"/>
            </a:lvl5pPr>
            <a:lvl6pPr marL="4571086" indent="0">
              <a:buNone/>
              <a:defRPr sz="2000"/>
            </a:lvl6pPr>
            <a:lvl7pPr marL="5485303" indent="0">
              <a:buNone/>
              <a:defRPr sz="2000"/>
            </a:lvl7pPr>
            <a:lvl8pPr marL="6399520" indent="0">
              <a:buNone/>
              <a:defRPr sz="2000"/>
            </a:lvl8pPr>
            <a:lvl9pPr marL="7313737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63D969-E855-964E-A25C-558A4EBE91D0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9F678D9-06B4-5643-953B-AEEEEFE92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CA6BCF-D36B-EA40-A5B8-130EAC2EEC98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AE5A2D0-0565-4245-8305-DA877C509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88FEDD-7498-D64F-91F0-D5AB7B3139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5" y="12824131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6" y="520700"/>
            <a:ext cx="23041769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E4513B-715F-9F43-871A-D93F7686A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38" y="1903749"/>
            <a:ext cx="23041765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217" indent="0">
              <a:buNone/>
              <a:defRPr sz="2799"/>
            </a:lvl2pPr>
            <a:lvl3pPr marL="1828434" indent="0">
              <a:buNone/>
              <a:defRPr sz="2400"/>
            </a:lvl3pPr>
            <a:lvl4pPr marL="2742651" indent="0">
              <a:buNone/>
              <a:defRPr sz="2000"/>
            </a:lvl4pPr>
            <a:lvl5pPr marL="3656868" indent="0">
              <a:buNone/>
              <a:defRPr sz="2000"/>
            </a:lvl5pPr>
            <a:lvl6pPr marL="4571086" indent="0">
              <a:buNone/>
              <a:defRPr sz="2000"/>
            </a:lvl6pPr>
            <a:lvl7pPr marL="5485303" indent="0">
              <a:buNone/>
              <a:defRPr sz="2000"/>
            </a:lvl7pPr>
            <a:lvl8pPr marL="6399520" indent="0">
              <a:buNone/>
              <a:defRPr sz="2000"/>
            </a:lvl8pPr>
            <a:lvl9pPr marL="7313737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9548AB-26C2-DF43-8E5D-A5DD7242E93D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5C1F17-78D9-754F-BDA5-24F70A2D8254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72707D-4647-B943-9781-9080065552A6}"/>
              </a:ext>
            </a:extLst>
          </p:cNvPr>
          <p:cNvSpPr txBox="1"/>
          <p:nvPr userDrawn="1"/>
        </p:nvSpPr>
        <p:spPr>
          <a:xfrm>
            <a:off x="668738" y="12861200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EF841E-B276-2947-8D58-47A05E245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6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5" y="12824131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38" y="520703"/>
            <a:ext cx="23041765" cy="12096750"/>
          </a:xfrm>
          <a:prstGeom prst="rect">
            <a:avLst/>
          </a:prstGeom>
          <a:solidFill>
            <a:srgbClr val="0D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48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45FE52-25E0-0F4C-8A5D-30BB03A78981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30BCD7-87CF-8B43-A658-35F579848963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556FB3-8D61-034F-9E41-E7DC23B6DB74}"/>
              </a:ext>
            </a:extLst>
          </p:cNvPr>
          <p:cNvSpPr txBox="1"/>
          <p:nvPr userDrawn="1"/>
        </p:nvSpPr>
        <p:spPr>
          <a:xfrm>
            <a:off x="668738" y="12861200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B6BECD-E7D8-E74A-AABF-966D05F4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5" y="12824131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38" y="520703"/>
            <a:ext cx="23041765" cy="12096750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48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712721-9AFB-0A43-AEDA-1FFC92846673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ABD0F-36AA-984F-8670-C4699F1DFD47}"/>
              </a:ext>
            </a:extLst>
          </p:cNvPr>
          <p:cNvSpPr/>
          <p:nvPr/>
        </p:nvSpPr>
        <p:spPr>
          <a:xfrm>
            <a:off x="668740" y="520707"/>
            <a:ext cx="23041765" cy="12096750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75C0D-A71E-844F-92BF-A69FD0784DE2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79C2D8-B40E-844E-8B39-9431767E8B85}"/>
              </a:ext>
            </a:extLst>
          </p:cNvPr>
          <p:cNvSpPr txBox="1"/>
          <p:nvPr userDrawn="1"/>
        </p:nvSpPr>
        <p:spPr>
          <a:xfrm>
            <a:off x="668738" y="12861200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9F1F8D-4F78-A54D-AAFB-7988A20B1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54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5" y="12824131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38" y="520703"/>
            <a:ext cx="23041765" cy="12096750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48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16B55-DE12-364A-8176-2C862007A41E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661C7-2660-4741-9DFE-7C23C5A470B4}"/>
              </a:ext>
            </a:extLst>
          </p:cNvPr>
          <p:cNvSpPr/>
          <p:nvPr/>
        </p:nvSpPr>
        <p:spPr>
          <a:xfrm>
            <a:off x="668740" y="520707"/>
            <a:ext cx="23041765" cy="12096750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D7080-3C98-2E4B-B00D-DD01EFAF03FA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699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FFA0-BE2E-4F76-AB42-A0629514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93F0-8E56-47F2-B8AD-BE230C90E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26EDE-7684-4564-A9AC-9031C80E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5203-6E3A-4A05-94E2-EA01ED8FE12E}" type="datetimeFigureOut">
              <a:rPr lang="en-IE" smtClean="0"/>
              <a:t>22/04/2025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8615E-69E5-4B5A-B36E-718644F5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41F62-DF85-41E5-A0C8-16CD0A08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63AC-CC44-4EED-8AA3-6E2653F710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5531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443" y="4388286"/>
            <a:ext cx="20722352" cy="11170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799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406" y="5997800"/>
            <a:ext cx="18284429" cy="727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99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 algn="ctr">
              <a:buNone/>
              <a:defRPr sz="3999"/>
            </a:lvl2pPr>
            <a:lvl3pPr marL="1828068" indent="0" algn="ctr">
              <a:buNone/>
              <a:defRPr sz="3599"/>
            </a:lvl3pPr>
            <a:lvl4pPr marL="2742103" indent="0" algn="ctr">
              <a:buNone/>
              <a:defRPr sz="3199"/>
            </a:lvl4pPr>
            <a:lvl5pPr marL="3656137" indent="0" algn="ctr">
              <a:buNone/>
              <a:defRPr sz="3199"/>
            </a:lvl5pPr>
            <a:lvl6pPr marL="4570172" indent="0" algn="ctr">
              <a:buNone/>
              <a:defRPr sz="3199"/>
            </a:lvl6pPr>
            <a:lvl7pPr marL="5484207" indent="0" algn="ctr">
              <a:buNone/>
              <a:defRPr sz="3199"/>
            </a:lvl7pPr>
            <a:lvl8pPr marL="6398240" indent="0" algn="ctr">
              <a:buNone/>
              <a:defRPr sz="3199"/>
            </a:lvl8pPr>
            <a:lvl9pPr marL="7312275" indent="0" algn="ctr">
              <a:buNone/>
              <a:defRPr sz="3199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2F53C-E6A8-914E-8709-092F75D6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8CAF9-71CA-5944-8AF0-284A24A7A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81"/>
            <a:ext cx="24379238" cy="137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91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2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E9F3C6-11FB-E640-BAEF-44BB2A276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9857145" y="5916049"/>
            <a:ext cx="5898576" cy="57401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97C3A3F-BBE0-574A-9472-D502256E9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9857145" y="5916049"/>
            <a:ext cx="5898576" cy="5740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2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FE6332-54A4-F645-BB88-EF897D8FA6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36" y="2166326"/>
            <a:ext cx="13167002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6EE888-0DBE-0343-A2D2-3C090AB53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D79D98-2444-E24F-B7FB-70C0DED953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18585" y="2123200"/>
            <a:ext cx="7651723" cy="6676924"/>
          </a:xfrm>
          <a:prstGeom prst="hexagon">
            <a:avLst/>
          </a:prstGeom>
        </p:spPr>
        <p:txBody>
          <a:bodyPr>
            <a:normAutofit/>
          </a:bodyPr>
          <a:lstStyle>
            <a:lvl1pPr>
              <a:defRPr sz="35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85662A1-EAC8-F74B-B0BB-DDD2CF9C42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32286" y="7288550"/>
            <a:ext cx="4579963" cy="4134340"/>
          </a:xfrm>
          <a:prstGeom prst="hexagon">
            <a:avLst/>
          </a:prstGeom>
        </p:spPr>
        <p:txBody>
          <a:bodyPr>
            <a:normAutofit/>
          </a:bodyPr>
          <a:lstStyle>
            <a:lvl1pPr>
              <a:defRPr sz="35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760E9A-D778-C545-96C1-9EFBC4B14CCC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xagon 14">
            <a:extLst>
              <a:ext uri="{FF2B5EF4-FFF2-40B4-BE49-F238E27FC236}">
                <a16:creationId xmlns:a16="http://schemas.microsoft.com/office/drawing/2014/main" id="{E8C4A3D9-6BD2-8149-B4F6-DF3AAEEC71F9}"/>
              </a:ext>
            </a:extLst>
          </p:cNvPr>
          <p:cNvSpPr/>
          <p:nvPr/>
        </p:nvSpPr>
        <p:spPr>
          <a:xfrm>
            <a:off x="15855029" y="7837519"/>
            <a:ext cx="3259559" cy="2812950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3C7892-E652-1249-8B12-21B0ED7D12E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exagon 12">
            <a:extLst>
              <a:ext uri="{FF2B5EF4-FFF2-40B4-BE49-F238E27FC236}">
                <a16:creationId xmlns:a16="http://schemas.microsoft.com/office/drawing/2014/main" id="{FE5EC74F-110B-2046-AB90-6F2E2E0AE479}"/>
              </a:ext>
            </a:extLst>
          </p:cNvPr>
          <p:cNvSpPr/>
          <p:nvPr userDrawn="1"/>
        </p:nvSpPr>
        <p:spPr>
          <a:xfrm>
            <a:off x="15855029" y="7837519"/>
            <a:ext cx="3259559" cy="2812950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6EFDBC-F624-6B4D-8222-968A78E010A2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545964-8466-2F4B-B13C-0A7FFF076456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850A89-1229-D749-86A6-77B450E82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4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443" y="4388286"/>
            <a:ext cx="20722352" cy="11170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799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406" y="5997800"/>
            <a:ext cx="18284429" cy="727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99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 algn="ctr">
              <a:buNone/>
              <a:defRPr sz="3999"/>
            </a:lvl2pPr>
            <a:lvl3pPr marL="1828068" indent="0" algn="ctr">
              <a:buNone/>
              <a:defRPr sz="3599"/>
            </a:lvl3pPr>
            <a:lvl4pPr marL="2742103" indent="0" algn="ctr">
              <a:buNone/>
              <a:defRPr sz="3199"/>
            </a:lvl4pPr>
            <a:lvl5pPr marL="3656137" indent="0" algn="ctr">
              <a:buNone/>
              <a:defRPr sz="3199"/>
            </a:lvl5pPr>
            <a:lvl6pPr marL="4570172" indent="0" algn="ctr">
              <a:buNone/>
              <a:defRPr sz="3199"/>
            </a:lvl6pPr>
            <a:lvl7pPr marL="5484207" indent="0" algn="ctr">
              <a:buNone/>
              <a:defRPr sz="3199"/>
            </a:lvl7pPr>
            <a:lvl8pPr marL="6398240" indent="0" algn="ctr">
              <a:buNone/>
              <a:defRPr sz="3199"/>
            </a:lvl8pPr>
            <a:lvl9pPr marL="7312275" indent="0" algn="ctr">
              <a:buNone/>
              <a:defRPr sz="3199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3B690-3F86-8844-91A8-A44C94E4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7362D-4BCD-1042-860D-09AB25C3E0CB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C837EF-2B46-6B40-A1C4-37FD87192EB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0DE443-C60D-0F46-AA65-6DBA74ACE56D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14740F-D576-2741-9991-0D49ECE9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35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AC58DF5-B9C3-A04D-988B-3633DB98351F}"/>
              </a:ext>
            </a:extLst>
          </p:cNvPr>
          <p:cNvSpPr/>
          <p:nvPr/>
        </p:nvSpPr>
        <p:spPr>
          <a:xfrm>
            <a:off x="12786314" y="11"/>
            <a:ext cx="11592924" cy="12441834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E6136E-21C5-0C4F-B0B0-CADAE6FF9198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FBFF7A-D613-304C-BBE2-E67B2C884B0B}"/>
              </a:ext>
            </a:extLst>
          </p:cNvPr>
          <p:cNvSpPr/>
          <p:nvPr userDrawn="1"/>
        </p:nvSpPr>
        <p:spPr>
          <a:xfrm>
            <a:off x="12786314" y="11"/>
            <a:ext cx="11592924" cy="12441834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B3489C-998B-0642-990E-ADAA5CFC6882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176DC3-8FE3-4747-A67B-C1CA3F19DE83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BF8E1-057F-D54E-B359-2A3DE3613C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0" y="520705"/>
            <a:ext cx="23041765" cy="12096750"/>
          </a:xfrm>
          <a:prstGeom prst="rect">
            <a:avLst/>
          </a:prstGeom>
        </p:spPr>
        <p:txBody>
          <a:bodyPr/>
          <a:lstStyle>
            <a:lvl1pPr>
              <a:defRPr sz="4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A3F193-11E4-9B4D-9260-D3F29893B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9975" y="7600014"/>
            <a:ext cx="9710479" cy="4362504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D09E4-8EAA-BC49-836E-3F864501DD7E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CC3209-7363-A348-80AB-21C834901C8A}"/>
              </a:ext>
            </a:extLst>
          </p:cNvPr>
          <p:cNvSpPr txBox="1"/>
          <p:nvPr/>
        </p:nvSpPr>
        <p:spPr>
          <a:xfrm>
            <a:off x="469301" y="12822945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A00384-720B-0443-8B07-933BE4C88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831ACF-4CD5-E34F-BD2F-89E724E00BA0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77F366-D78D-A141-B2AC-1229E01400F0}"/>
              </a:ext>
            </a:extLst>
          </p:cNvPr>
          <p:cNvSpPr txBox="1"/>
          <p:nvPr userDrawn="1"/>
        </p:nvSpPr>
        <p:spPr>
          <a:xfrm>
            <a:off x="430945" y="12822945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81DA7-79B0-AD46-9262-3FE1935D5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7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0" y="520705"/>
            <a:ext cx="23041765" cy="12096750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27CD0A-69DF-BF4A-A7FD-7E38AF01079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95F38-293A-7348-9AB3-98771171E5B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09110C-B1B2-EC44-8F61-1F69A0D6F7FB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72754-06FB-E64A-8D0A-998172664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2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511C93-A35A-B642-8317-166BA90C1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4" y="520700"/>
            <a:ext cx="22769888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143652-AC2F-A646-B172-4CF782F91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31630" y="1903748"/>
            <a:ext cx="13428561" cy="10478128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1594E17-1642-0A48-8F2A-01C35E6F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1" y="1903751"/>
            <a:ext cx="8778219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191D3-4468-E749-A3FC-F1E80D676ACE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11903F-7206-F14A-BAF0-551AFEE7A66F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DF6CB-5149-FE40-B316-172B8FE00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49B1D9-E324-3E4A-96CA-5EB984A1D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6EF15E-0D00-714B-B53C-B5133665D274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21738C-71C5-6C47-8F05-DC7EBC272D36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B2ACA7-5FB2-954C-A1C8-52FB120C29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7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8" y="520700"/>
            <a:ext cx="23041769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BB25C97-272D-E340-AD44-93BB5805D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0" y="1903751"/>
            <a:ext cx="23041765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63D969-E855-964E-A25C-558A4EBE91D0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9F678D9-06B4-5643-953B-AEEEEFE92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CA6BCF-D36B-EA40-A5B8-130EAC2EEC98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AE5A2D0-0565-4245-8305-DA877C509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88FEDD-7498-D64F-91F0-D5AB7B3139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6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8" y="520700"/>
            <a:ext cx="23041769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E4513B-715F-9F43-871A-D93F7686A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0" y="1903751"/>
            <a:ext cx="23041765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9548AB-26C2-DF43-8E5D-A5DD7242E93D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5C1F17-78D9-754F-BDA5-24F70A2D8254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72707D-4647-B943-9781-9080065552A6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EF841E-B276-2947-8D58-47A05E245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7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Inser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601" y="4202908"/>
            <a:ext cx="10223139" cy="4775200"/>
          </a:xfrm>
        </p:spPr>
        <p:txBody>
          <a:bodyPr anchor="b"/>
          <a:lstStyle>
            <a:lvl1pPr algn="ctr">
              <a:defRPr sz="11998" cap="all" baseline="0">
                <a:solidFill>
                  <a:srgbClr val="1E263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01" y="9162257"/>
            <a:ext cx="10223139" cy="3311526"/>
          </a:xfrm>
        </p:spPr>
        <p:txBody>
          <a:bodyPr/>
          <a:lstStyle>
            <a:lvl1pPr marL="0" indent="0" algn="ctr">
              <a:buNone/>
              <a:defRPr sz="4799" cap="all" baseline="0">
                <a:solidFill>
                  <a:srgbClr val="1E2631"/>
                </a:solidFill>
                <a:latin typeface="+mn-lt"/>
              </a:defRPr>
            </a:lvl1pPr>
            <a:lvl2pPr marL="914173" indent="0" algn="ctr">
              <a:buNone/>
              <a:defRPr sz="3999"/>
            </a:lvl2pPr>
            <a:lvl3pPr marL="1828342" indent="0" algn="ctr">
              <a:buNone/>
              <a:defRPr sz="3599"/>
            </a:lvl3pPr>
            <a:lvl4pPr marL="2742515" indent="0" algn="ctr">
              <a:buNone/>
              <a:defRPr sz="3199"/>
            </a:lvl4pPr>
            <a:lvl5pPr marL="3656687" indent="0" algn="ctr">
              <a:buNone/>
              <a:defRPr sz="3199"/>
            </a:lvl5pPr>
            <a:lvl6pPr marL="4570858" indent="0" algn="ctr">
              <a:buNone/>
              <a:defRPr sz="3199"/>
            </a:lvl6pPr>
            <a:lvl7pPr marL="5485027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3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905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0" y="520705"/>
            <a:ext cx="23041765" cy="12096750"/>
          </a:xfrm>
          <a:prstGeom prst="rect">
            <a:avLst/>
          </a:prstGeom>
          <a:solidFill>
            <a:srgbClr val="0D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0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45FE52-25E0-0F4C-8A5D-30BB03A78981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30BCD7-87CF-8B43-A658-35F579848963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556FB3-8D61-034F-9E41-E7DC23B6DB74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B6BECD-E7D8-E74A-AABF-966D05F4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79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0" y="520705"/>
            <a:ext cx="23041765" cy="12096750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0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712721-9AFB-0A43-AEDA-1FFC92846673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ABD0F-36AA-984F-8670-C4699F1DFD47}"/>
              </a:ext>
            </a:extLst>
          </p:cNvPr>
          <p:cNvSpPr/>
          <p:nvPr/>
        </p:nvSpPr>
        <p:spPr>
          <a:xfrm>
            <a:off x="668742" y="520709"/>
            <a:ext cx="23041765" cy="12096750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75C0D-A71E-844F-92BF-A69FD0784DE2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79C2D8-B40E-844E-8B39-9431767E8B85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9F1F8D-4F78-A54D-AAFB-7988A20B1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0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0" y="520705"/>
            <a:ext cx="23041765" cy="12096750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0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16B55-DE12-364A-8176-2C862007A41E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661C7-2660-4741-9DFE-7C23C5A470B4}"/>
              </a:ext>
            </a:extLst>
          </p:cNvPr>
          <p:cNvSpPr/>
          <p:nvPr/>
        </p:nvSpPr>
        <p:spPr>
          <a:xfrm>
            <a:off x="668742" y="520709"/>
            <a:ext cx="23041765" cy="12096750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D7080-3C98-2E4B-B00D-DD01EFAF03F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60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E9F3C6-11FB-E640-BAEF-44BB2A276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7145" y="5916051"/>
            <a:ext cx="5898576" cy="57401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2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42" y="2166326"/>
            <a:ext cx="23041765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97C3A3F-BBE0-574A-9472-D502256E9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7145" y="5916051"/>
            <a:ext cx="5898576" cy="5740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3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49656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443" y="4388286"/>
            <a:ext cx="20722352" cy="11170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799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406" y="5997800"/>
            <a:ext cx="18284429" cy="727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99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 algn="ctr">
              <a:buNone/>
              <a:defRPr sz="3999"/>
            </a:lvl2pPr>
            <a:lvl3pPr marL="1828068" indent="0" algn="ctr">
              <a:buNone/>
              <a:defRPr sz="3599"/>
            </a:lvl3pPr>
            <a:lvl4pPr marL="2742103" indent="0" algn="ctr">
              <a:buNone/>
              <a:defRPr sz="3199"/>
            </a:lvl4pPr>
            <a:lvl5pPr marL="3656137" indent="0" algn="ctr">
              <a:buNone/>
              <a:defRPr sz="3199"/>
            </a:lvl5pPr>
            <a:lvl6pPr marL="4570172" indent="0" algn="ctr">
              <a:buNone/>
              <a:defRPr sz="3199"/>
            </a:lvl6pPr>
            <a:lvl7pPr marL="5484207" indent="0" algn="ctr">
              <a:buNone/>
              <a:defRPr sz="3199"/>
            </a:lvl7pPr>
            <a:lvl8pPr marL="6398240" indent="0" algn="ctr">
              <a:buNone/>
              <a:defRPr sz="3199"/>
            </a:lvl8pPr>
            <a:lvl9pPr marL="7312275" indent="0" algn="ctr">
              <a:buNone/>
              <a:defRPr sz="3199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2F53C-E6A8-914E-8709-092F75D6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8CAF9-71CA-5944-8AF0-284A24A7A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41"/>
            <a:ext cx="24379238" cy="137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8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443" y="4388286"/>
            <a:ext cx="20722352" cy="11170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799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406" y="5997800"/>
            <a:ext cx="18284429" cy="727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99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 algn="ctr">
              <a:buNone/>
              <a:defRPr sz="3999"/>
            </a:lvl2pPr>
            <a:lvl3pPr marL="1828068" indent="0" algn="ctr">
              <a:buNone/>
              <a:defRPr sz="3599"/>
            </a:lvl3pPr>
            <a:lvl4pPr marL="2742103" indent="0" algn="ctr">
              <a:buNone/>
              <a:defRPr sz="3199"/>
            </a:lvl4pPr>
            <a:lvl5pPr marL="3656137" indent="0" algn="ctr">
              <a:buNone/>
              <a:defRPr sz="3199"/>
            </a:lvl5pPr>
            <a:lvl6pPr marL="4570172" indent="0" algn="ctr">
              <a:buNone/>
              <a:defRPr sz="3199"/>
            </a:lvl6pPr>
            <a:lvl7pPr marL="5484207" indent="0" algn="ctr">
              <a:buNone/>
              <a:defRPr sz="3199"/>
            </a:lvl7pPr>
            <a:lvl8pPr marL="6398240" indent="0" algn="ctr">
              <a:buNone/>
              <a:defRPr sz="3199"/>
            </a:lvl8pPr>
            <a:lvl9pPr marL="7312275" indent="0" algn="ctr">
              <a:buNone/>
              <a:defRPr sz="3199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3B690-3F86-8844-91A8-A44C94E4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40" y="2166326"/>
            <a:ext cx="23041765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356F9-8A12-44CA-BC1A-16A6461E7F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1790" y="6128816"/>
            <a:ext cx="8947448" cy="56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6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FE6332-54A4-F645-BB88-EF897D8FA6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35" y="2166326"/>
            <a:ext cx="15011532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6EE888-0DBE-0343-A2D2-3C090AB53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760E9A-D778-C545-96C1-9EFBC4B14CCC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3C7892-E652-1249-8B12-21B0ED7D12E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6EFDBC-F624-6B4D-8222-968A78E010A2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545964-8466-2F4B-B13C-0A7FFF076456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850A89-1229-D749-86A6-77B450E82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9755AA-839F-4DC8-82A6-EDDF07079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1790" y="6128816"/>
            <a:ext cx="8947448" cy="56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7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40" y="2166326"/>
            <a:ext cx="15045395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7362D-4BCD-1042-860D-09AB25C3E0CB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C837EF-2B46-6B40-A1C4-37FD87192EB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0DE443-C60D-0F46-AA65-6DBA74ACE56D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14740F-D576-2741-9991-0D49ECE90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5F313-261A-414A-A1CA-036B73FEB7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1790" y="6128816"/>
            <a:ext cx="8947448" cy="56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8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443" y="4388286"/>
            <a:ext cx="20722352" cy="11170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799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405" y="5997800"/>
            <a:ext cx="18284429" cy="727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99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217" indent="0" algn="ctr">
              <a:buNone/>
              <a:defRPr sz="3999"/>
            </a:lvl2pPr>
            <a:lvl3pPr marL="1828434" indent="0" algn="ctr">
              <a:buNone/>
              <a:defRPr sz="3599"/>
            </a:lvl3pPr>
            <a:lvl4pPr marL="2742651" indent="0" algn="ctr">
              <a:buNone/>
              <a:defRPr sz="3199"/>
            </a:lvl4pPr>
            <a:lvl5pPr marL="3656868" indent="0" algn="ctr">
              <a:buNone/>
              <a:defRPr sz="3199"/>
            </a:lvl5pPr>
            <a:lvl6pPr marL="4571086" indent="0" algn="ctr">
              <a:buNone/>
              <a:defRPr sz="3199"/>
            </a:lvl6pPr>
            <a:lvl7pPr marL="5485303" indent="0" algn="ctr">
              <a:buNone/>
              <a:defRPr sz="3199"/>
            </a:lvl7pPr>
            <a:lvl8pPr marL="6399520" indent="0" algn="ctr">
              <a:buNone/>
              <a:defRPr sz="3199"/>
            </a:lvl8pPr>
            <a:lvl9pPr marL="7313737" indent="0" algn="ctr">
              <a:buNone/>
              <a:defRPr sz="3199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2F53C-E6A8-914E-8709-092F75D6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8CAF9-71CA-5944-8AF0-284A24A7A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79"/>
            <a:ext cx="24379238" cy="137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06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2BB1217-30F7-FE47-9C62-C720DAA91A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8735" y="2175037"/>
            <a:ext cx="10921395" cy="4180798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3BE8E9B4-1E7C-C04D-90CF-C0D7A5DCD3F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68735" y="7289129"/>
            <a:ext cx="10921395" cy="4600522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9C0C82-3ACA-BA41-A849-02769F3C65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526" y="2174879"/>
            <a:ext cx="10800980" cy="9714770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AC58DF5-B9C3-A04D-988B-3633DB98351F}"/>
              </a:ext>
            </a:extLst>
          </p:cNvPr>
          <p:cNvSpPr/>
          <p:nvPr/>
        </p:nvSpPr>
        <p:spPr>
          <a:xfrm>
            <a:off x="12786314" y="11"/>
            <a:ext cx="11592924" cy="12441834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E6136E-21C5-0C4F-B0B0-CADAE6FF9198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FBFF7A-D613-304C-BBE2-E67B2C884B0B}"/>
              </a:ext>
            </a:extLst>
          </p:cNvPr>
          <p:cNvSpPr/>
          <p:nvPr userDrawn="1"/>
        </p:nvSpPr>
        <p:spPr>
          <a:xfrm>
            <a:off x="12786314" y="11"/>
            <a:ext cx="11592924" cy="12441834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B3489C-998B-0642-990E-ADAA5CFC6882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176DC3-8FE3-4747-A67B-C1CA3F19DE83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BF8E1-057F-D54E-B359-2A3DE3613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0" y="520705"/>
            <a:ext cx="23041765" cy="12096750"/>
          </a:xfrm>
          <a:prstGeom prst="rect">
            <a:avLst/>
          </a:prstGeom>
        </p:spPr>
        <p:txBody>
          <a:bodyPr/>
          <a:lstStyle>
            <a:lvl1pPr>
              <a:defRPr sz="4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A3F193-11E4-9B4D-9260-D3F29893B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9975" y="7600014"/>
            <a:ext cx="9710479" cy="4362504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D09E4-8EAA-BC49-836E-3F864501DD7E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CC3209-7363-A348-80AB-21C834901C8A}"/>
              </a:ext>
            </a:extLst>
          </p:cNvPr>
          <p:cNvSpPr txBox="1"/>
          <p:nvPr/>
        </p:nvSpPr>
        <p:spPr>
          <a:xfrm>
            <a:off x="469301" y="12822945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A00384-720B-0443-8B07-933BE4C88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831ACF-4CD5-E34F-BD2F-89E724E00BA0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77F366-D78D-A141-B2AC-1229E01400F0}"/>
              </a:ext>
            </a:extLst>
          </p:cNvPr>
          <p:cNvSpPr txBox="1"/>
          <p:nvPr userDrawn="1"/>
        </p:nvSpPr>
        <p:spPr>
          <a:xfrm>
            <a:off x="430945" y="12822945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81DA7-79B0-AD46-9262-3FE1935D5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7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0" y="520705"/>
            <a:ext cx="23041765" cy="12096750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27CD0A-69DF-BF4A-A7FD-7E38AF01079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95F38-293A-7348-9AB3-98771171E5B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09110C-B1B2-EC44-8F61-1F69A0D6F7FB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72754-06FB-E64A-8D0A-998172664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0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511C93-A35A-B642-8317-166BA90C1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4" y="520700"/>
            <a:ext cx="22769888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143652-AC2F-A646-B172-4CF782F91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31630" y="1903748"/>
            <a:ext cx="13428561" cy="10478128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1594E17-1642-0A48-8F2A-01C35E6F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1" y="1903751"/>
            <a:ext cx="8778219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191D3-4468-E749-A3FC-F1E80D676ACE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11903F-7206-F14A-BAF0-551AFEE7A66F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549B1D9-E324-3E4A-96CA-5EB984A1D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31790" y="6128816"/>
            <a:ext cx="8947448" cy="5638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6EF15E-0D00-714B-B53C-B5133665D274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21738C-71C5-6C47-8F05-DC7EBC272D36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B2ACA7-5FB2-954C-A1C8-52FB120C29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0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8" y="520700"/>
            <a:ext cx="23041769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BB25C97-272D-E340-AD44-93BB5805D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0" y="1903751"/>
            <a:ext cx="23041765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63D969-E855-964E-A25C-558A4EBE91D0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9F678D9-06B4-5643-953B-AEEEEFE9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CA6BCF-D36B-EA40-A5B8-130EAC2EEC98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AE5A2D0-0565-4245-8305-DA877C509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88FEDD-7498-D64F-91F0-D5AB7B3139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9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8" y="520700"/>
            <a:ext cx="23041769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E4513B-715F-9F43-871A-D93F7686A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0" y="1903751"/>
            <a:ext cx="23041765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9548AB-26C2-DF43-8E5D-A5DD7242E93D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5C1F17-78D9-754F-BDA5-24F70A2D8254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72707D-4647-B943-9781-9080065552A6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EF841E-B276-2947-8D58-47A05E245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86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0" y="520705"/>
            <a:ext cx="23041765" cy="12096750"/>
          </a:xfrm>
          <a:prstGeom prst="rect">
            <a:avLst/>
          </a:prstGeom>
          <a:solidFill>
            <a:srgbClr val="0D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0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45FE52-25E0-0F4C-8A5D-30BB03A78981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30BCD7-87CF-8B43-A658-35F579848963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556FB3-8D61-034F-9E41-E7DC23B6DB74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B6BECD-E7D8-E74A-AABF-966D05F43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1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0" y="520705"/>
            <a:ext cx="23041765" cy="12096750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0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712721-9AFB-0A43-AEDA-1FFC92846673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ABD0F-36AA-984F-8670-C4699F1DFD47}"/>
              </a:ext>
            </a:extLst>
          </p:cNvPr>
          <p:cNvSpPr/>
          <p:nvPr/>
        </p:nvSpPr>
        <p:spPr>
          <a:xfrm>
            <a:off x="668742" y="520709"/>
            <a:ext cx="23041765" cy="12096750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75C0D-A71E-844F-92BF-A69FD0784DE2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79C2D8-B40E-844E-8B39-9431767E8B85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9F1F8D-4F78-A54D-AAFB-7988A20B1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27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0" y="520705"/>
            <a:ext cx="23041765" cy="12096750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0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16B55-DE12-364A-8176-2C862007A41E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661C7-2660-4741-9DFE-7C23C5A470B4}"/>
              </a:ext>
            </a:extLst>
          </p:cNvPr>
          <p:cNvSpPr/>
          <p:nvPr/>
        </p:nvSpPr>
        <p:spPr>
          <a:xfrm>
            <a:off x="668742" y="520709"/>
            <a:ext cx="23041765" cy="12096750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D7080-3C98-2E4B-B00D-DD01EFAF03F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915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76073" y="3651250"/>
            <a:ext cx="10361176" cy="87026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6240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E9F3C6-11FB-E640-BAEF-44BB2A276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9857145" y="5916047"/>
            <a:ext cx="5898576" cy="57401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5" y="12824131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 userDrawn="1"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668738" y="12861200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97C3A3F-BBE0-574A-9472-D502256E9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9857145" y="5916047"/>
            <a:ext cx="5898576" cy="5740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56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7C22-A2E3-463D-9ED8-77477FCE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3074-2849-4520-B89E-887A9D490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73D27-48DF-4FC9-9B31-4925B1A0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C6D5-6B01-43F3-BFEF-FCAC804696F5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34C72-F339-4956-AC1A-25F372D9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4105-B34F-45BE-A4CF-03C5EDA9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3FEE-7385-4087-9C78-23405FA96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493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443" y="4388286"/>
            <a:ext cx="20722352" cy="11170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799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Main Title – </a:t>
            </a:r>
            <a:r>
              <a:rPr lang="en-US" err="1"/>
              <a:t>Roboto</a:t>
            </a:r>
            <a:r>
              <a:rPr lang="en-US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406" y="5997800"/>
            <a:ext cx="18284429" cy="727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99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 algn="ctr">
              <a:buNone/>
              <a:defRPr sz="3999"/>
            </a:lvl2pPr>
            <a:lvl3pPr marL="1828068" indent="0" algn="ctr">
              <a:buNone/>
              <a:defRPr sz="3599"/>
            </a:lvl3pPr>
            <a:lvl4pPr marL="2742103" indent="0" algn="ctr">
              <a:buNone/>
              <a:defRPr sz="3199"/>
            </a:lvl4pPr>
            <a:lvl5pPr marL="3656137" indent="0" algn="ctr">
              <a:buNone/>
              <a:defRPr sz="3199"/>
            </a:lvl5pPr>
            <a:lvl6pPr marL="4570172" indent="0" algn="ctr">
              <a:buNone/>
              <a:defRPr sz="3199"/>
            </a:lvl6pPr>
            <a:lvl7pPr marL="5484207" indent="0" algn="ctr">
              <a:buNone/>
              <a:defRPr sz="3199"/>
            </a:lvl7pPr>
            <a:lvl8pPr marL="6398240" indent="0" algn="ctr">
              <a:buNone/>
              <a:defRPr sz="3199"/>
            </a:lvl8pPr>
            <a:lvl9pPr marL="7312275" indent="0" algn="ctr">
              <a:buNone/>
              <a:defRPr sz="3199"/>
            </a:lvl9pPr>
          </a:lstStyle>
          <a:p>
            <a:r>
              <a:rPr lang="en-US"/>
              <a:t>Subtitle – </a:t>
            </a:r>
            <a:r>
              <a:rPr lang="en-US" err="1"/>
              <a:t>Roboto</a:t>
            </a:r>
            <a:r>
              <a:rPr lang="en-US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2F53C-E6A8-914E-8709-092F75D6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8CAF9-71CA-5944-8AF0-284A24A7A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41"/>
            <a:ext cx="24379238" cy="137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1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443" y="4388286"/>
            <a:ext cx="20722352" cy="11170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799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Main Title – </a:t>
            </a:r>
            <a:r>
              <a:rPr lang="en-US" err="1"/>
              <a:t>Roboto</a:t>
            </a:r>
            <a:r>
              <a:rPr lang="en-US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406" y="5997800"/>
            <a:ext cx="18284429" cy="727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99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 algn="ctr">
              <a:buNone/>
              <a:defRPr sz="3999"/>
            </a:lvl2pPr>
            <a:lvl3pPr marL="1828068" indent="0" algn="ctr">
              <a:buNone/>
              <a:defRPr sz="3599"/>
            </a:lvl3pPr>
            <a:lvl4pPr marL="2742103" indent="0" algn="ctr">
              <a:buNone/>
              <a:defRPr sz="3199"/>
            </a:lvl4pPr>
            <a:lvl5pPr marL="3656137" indent="0" algn="ctr">
              <a:buNone/>
              <a:defRPr sz="3199"/>
            </a:lvl5pPr>
            <a:lvl6pPr marL="4570172" indent="0" algn="ctr">
              <a:buNone/>
              <a:defRPr sz="3199"/>
            </a:lvl6pPr>
            <a:lvl7pPr marL="5484207" indent="0" algn="ctr">
              <a:buNone/>
              <a:defRPr sz="3199"/>
            </a:lvl7pPr>
            <a:lvl8pPr marL="6398240" indent="0" algn="ctr">
              <a:buNone/>
              <a:defRPr sz="3199"/>
            </a:lvl8pPr>
            <a:lvl9pPr marL="7312275" indent="0" algn="ctr">
              <a:buNone/>
              <a:defRPr sz="3199"/>
            </a:lvl9pPr>
          </a:lstStyle>
          <a:p>
            <a:r>
              <a:rPr lang="en-US"/>
              <a:t>Subtitle – </a:t>
            </a:r>
            <a:r>
              <a:rPr lang="en-US" err="1"/>
              <a:t>Roboto</a:t>
            </a:r>
            <a:r>
              <a:rPr lang="en-US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3B690-3F86-8844-91A8-A44C94E4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40" y="2166326"/>
            <a:ext cx="23041765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Main Body Copy – </a:t>
            </a:r>
            <a:r>
              <a:rPr lang="en-US" err="1"/>
              <a:t>Roboto</a:t>
            </a:r>
            <a:r>
              <a:rPr lang="en-US"/>
              <a:t> 16pt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Oswald" pitchFamily="2" charset="77"/>
              </a:rPr>
              <a:t>www.isdb.org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356F9-8A12-44CA-BC1A-16A6461E7F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1790" y="6128816"/>
            <a:ext cx="8947448" cy="56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8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FE6332-54A4-F645-BB88-EF897D8FA6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35" y="2166326"/>
            <a:ext cx="15011532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Main Body Copy – </a:t>
            </a:r>
            <a:r>
              <a:rPr lang="en-US" err="1"/>
              <a:t>Roboto</a:t>
            </a:r>
            <a:r>
              <a:rPr lang="en-US"/>
              <a:t> 16pt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6EE888-0DBE-0343-A2D2-3C090AB53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/>
              <a:t>Insert Title – Oswald 24pt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760E9A-D778-C545-96C1-9EFBC4B14CCC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3C7892-E652-1249-8B12-21B0ED7D12E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6EFDBC-F624-6B4D-8222-968A78E010A2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545964-8466-2F4B-B13C-0A7FFF076456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Oswald" pitchFamily="2" charset="77"/>
              </a:rPr>
              <a:t>www.isdb.org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850A89-1229-D749-86A6-77B450E82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9755AA-839F-4DC8-82A6-EDDF07079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1790" y="6128816"/>
            <a:ext cx="8947448" cy="56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13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40" y="2166326"/>
            <a:ext cx="15045395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Main Body Copy – </a:t>
            </a:r>
            <a:r>
              <a:rPr lang="en-US" err="1"/>
              <a:t>Roboto</a:t>
            </a:r>
            <a:r>
              <a:rPr lang="en-US"/>
              <a:t> 16pt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7362D-4BCD-1042-860D-09AB25C3E0CB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C837EF-2B46-6B40-A1C4-37FD87192EB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0DE443-C60D-0F46-AA65-6DBA74ACE56D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Oswald" pitchFamily="2" charset="77"/>
              </a:rPr>
              <a:t>www.isdb.org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14740F-D576-2741-9991-0D49ECE90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5F313-261A-414A-A1CA-036B73FEB7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1790" y="6128816"/>
            <a:ext cx="8947448" cy="56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1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/>
              <a:t>Insert Title – Oswald 24pt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2BB1217-30F7-FE47-9C62-C720DAA91A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8735" y="2175037"/>
            <a:ext cx="10921395" cy="4180798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3BE8E9B4-1E7C-C04D-90CF-C0D7A5DCD3F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68735" y="7289129"/>
            <a:ext cx="10921395" cy="4600522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9C0C82-3ACA-BA41-A849-02769F3C65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526" y="2174879"/>
            <a:ext cx="10800980" cy="9714770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Main Body Copy – </a:t>
            </a:r>
            <a:r>
              <a:rPr lang="en-US" err="1"/>
              <a:t>Roboto</a:t>
            </a:r>
            <a:r>
              <a:rPr lang="en-US"/>
              <a:t> 16pt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AC58DF5-B9C3-A04D-988B-3633DB98351F}"/>
              </a:ext>
            </a:extLst>
          </p:cNvPr>
          <p:cNvSpPr/>
          <p:nvPr/>
        </p:nvSpPr>
        <p:spPr>
          <a:xfrm>
            <a:off x="12786314" y="11"/>
            <a:ext cx="11592924" cy="12441834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E6136E-21C5-0C4F-B0B0-CADAE6FF9198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FBFF7A-D613-304C-BBE2-E67B2C884B0B}"/>
              </a:ext>
            </a:extLst>
          </p:cNvPr>
          <p:cNvSpPr/>
          <p:nvPr userDrawn="1"/>
        </p:nvSpPr>
        <p:spPr>
          <a:xfrm>
            <a:off x="12786314" y="11"/>
            <a:ext cx="11592924" cy="12441834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B3489C-998B-0642-990E-ADAA5CFC6882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176DC3-8FE3-4747-A67B-C1CA3F19DE83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Oswald" pitchFamily="2" charset="77"/>
              </a:rPr>
              <a:t>www.isdb.org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BF8E1-057F-D54E-B359-2A3DE3613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75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0" y="520705"/>
            <a:ext cx="23041765" cy="12096750"/>
          </a:xfrm>
          <a:prstGeom prst="rect">
            <a:avLst/>
          </a:prstGeom>
        </p:spPr>
        <p:txBody>
          <a:bodyPr/>
          <a:lstStyle>
            <a:lvl1pPr>
              <a:defRPr sz="4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A3F193-11E4-9B4D-9260-D3F29893B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9975" y="7600014"/>
            <a:ext cx="9710479" cy="4362504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Main Body Copy – </a:t>
            </a:r>
            <a:r>
              <a:rPr lang="en-US" err="1"/>
              <a:t>Roboto</a:t>
            </a:r>
            <a:r>
              <a:rPr lang="en-US"/>
              <a:t> 12pt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D09E4-8EAA-BC49-836E-3F864501DD7E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CC3209-7363-A348-80AB-21C834901C8A}"/>
              </a:ext>
            </a:extLst>
          </p:cNvPr>
          <p:cNvSpPr txBox="1"/>
          <p:nvPr/>
        </p:nvSpPr>
        <p:spPr>
          <a:xfrm>
            <a:off x="469301" y="12822945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err="1">
                <a:latin typeface="Oswald" pitchFamily="2" charset="77"/>
              </a:rPr>
              <a:t>www.isbd.org</a:t>
            </a:r>
            <a:endParaRPr lang="en-US" sz="2200">
              <a:latin typeface="Oswald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A00384-720B-0443-8B07-933BE4C88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831ACF-4CD5-E34F-BD2F-89E724E00BA0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77F366-D78D-A141-B2AC-1229E01400F0}"/>
              </a:ext>
            </a:extLst>
          </p:cNvPr>
          <p:cNvSpPr txBox="1"/>
          <p:nvPr userDrawn="1"/>
        </p:nvSpPr>
        <p:spPr>
          <a:xfrm>
            <a:off x="430945" y="12822945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err="1">
                <a:latin typeface="Oswald" pitchFamily="2" charset="77"/>
              </a:rPr>
              <a:t>www.isbd.org</a:t>
            </a:r>
            <a:endParaRPr lang="en-US" sz="220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81DA7-79B0-AD46-9262-3FE1935D5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7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0" y="520705"/>
            <a:ext cx="23041765" cy="12096750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27CD0A-69DF-BF4A-A7FD-7E38AF01079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95F38-293A-7348-9AB3-98771171E5B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09110C-B1B2-EC44-8F61-1F69A0D6F7FB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Oswald" pitchFamily="2" charset="77"/>
              </a:rPr>
              <a:t>www.isdb.org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72754-06FB-E64A-8D0A-998172664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3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511C93-A35A-B642-8317-166BA90C1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4" y="520700"/>
            <a:ext cx="22769888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Insert Title – Oswald 24pt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143652-AC2F-A646-B172-4CF782F91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31630" y="1903748"/>
            <a:ext cx="13428561" cy="10478128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Main Body Copy – </a:t>
            </a:r>
            <a:r>
              <a:rPr lang="en-US" err="1"/>
              <a:t>Roboto</a:t>
            </a:r>
            <a:r>
              <a:rPr lang="en-US"/>
              <a:t> 16pt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1594E17-1642-0A48-8F2A-01C35E6F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1" y="1903751"/>
            <a:ext cx="8778219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191D3-4468-E749-A3FC-F1E80D676ACE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11903F-7206-F14A-BAF0-551AFEE7A66F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549B1D9-E324-3E4A-96CA-5EB984A1D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31790" y="6128816"/>
            <a:ext cx="8947448" cy="5638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6EF15E-0D00-714B-B53C-B5133665D274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21738C-71C5-6C47-8F05-DC7EBC272D36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Oswald" pitchFamily="2" charset="77"/>
              </a:rPr>
              <a:t>www.isdb.org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B2ACA7-5FB2-954C-A1C8-52FB120C29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FE6332-54A4-F645-BB88-EF897D8FA6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36" y="2166326"/>
            <a:ext cx="13167002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5" y="12824131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6EE888-0DBE-0343-A2D2-3C090AB53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8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D79D98-2444-E24F-B7FB-70C0DED953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18583" y="2123200"/>
            <a:ext cx="7651723" cy="6676924"/>
          </a:xfrm>
          <a:prstGeom prst="hexagon">
            <a:avLst/>
          </a:prstGeom>
        </p:spPr>
        <p:txBody>
          <a:bodyPr>
            <a:normAutofit/>
          </a:bodyPr>
          <a:lstStyle>
            <a:lvl1pPr>
              <a:defRPr sz="35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85662A1-EAC8-F74B-B0BB-DDD2CF9C42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32284" y="7288550"/>
            <a:ext cx="4579963" cy="4134340"/>
          </a:xfrm>
          <a:prstGeom prst="hexagon">
            <a:avLst/>
          </a:prstGeom>
        </p:spPr>
        <p:txBody>
          <a:bodyPr>
            <a:normAutofit/>
          </a:bodyPr>
          <a:lstStyle>
            <a:lvl1pPr>
              <a:defRPr sz="35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760E9A-D778-C545-96C1-9EFBC4B14CCC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xagon 14">
            <a:extLst>
              <a:ext uri="{FF2B5EF4-FFF2-40B4-BE49-F238E27FC236}">
                <a16:creationId xmlns:a16="http://schemas.microsoft.com/office/drawing/2014/main" id="{E8C4A3D9-6BD2-8149-B4F6-DF3AAEEC71F9}"/>
              </a:ext>
            </a:extLst>
          </p:cNvPr>
          <p:cNvSpPr/>
          <p:nvPr/>
        </p:nvSpPr>
        <p:spPr>
          <a:xfrm>
            <a:off x="15855029" y="7837517"/>
            <a:ext cx="3259559" cy="2812950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3C7892-E652-1249-8B12-21B0ED7D12E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exagon 12">
            <a:extLst>
              <a:ext uri="{FF2B5EF4-FFF2-40B4-BE49-F238E27FC236}">
                <a16:creationId xmlns:a16="http://schemas.microsoft.com/office/drawing/2014/main" id="{FE5EC74F-110B-2046-AB90-6F2E2E0AE479}"/>
              </a:ext>
            </a:extLst>
          </p:cNvPr>
          <p:cNvSpPr/>
          <p:nvPr userDrawn="1"/>
        </p:nvSpPr>
        <p:spPr>
          <a:xfrm>
            <a:off x="15855029" y="7837517"/>
            <a:ext cx="3259559" cy="2812950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6EFDBC-F624-6B4D-8222-968A78E010A2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545964-8466-2F4B-B13C-0A7FFF076456}"/>
              </a:ext>
            </a:extLst>
          </p:cNvPr>
          <p:cNvSpPr txBox="1"/>
          <p:nvPr userDrawn="1"/>
        </p:nvSpPr>
        <p:spPr>
          <a:xfrm>
            <a:off x="668738" y="12861200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850A89-1229-D749-86A6-77B450E82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8" y="520700"/>
            <a:ext cx="23041769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BB25C97-272D-E340-AD44-93BB5805D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0" y="1903751"/>
            <a:ext cx="23041765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63D969-E855-964E-A25C-558A4EBE91D0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9F678D9-06B4-5643-953B-AEEEEFE9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CA6BCF-D36B-EA40-A5B8-130EAC2EEC98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AE5A2D0-0565-4245-8305-DA877C509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88FEDD-7498-D64F-91F0-D5AB7B3139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888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8" y="520700"/>
            <a:ext cx="23041769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E4513B-715F-9F43-871A-D93F7686A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0" y="1903751"/>
            <a:ext cx="23041765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9548AB-26C2-DF43-8E5D-A5DD7242E93D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5C1F17-78D9-754F-BDA5-24F70A2D8254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72707D-4647-B943-9781-9080065552A6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Oswald" pitchFamily="2" charset="77"/>
              </a:rPr>
              <a:t>www.isdb.org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EF841E-B276-2947-8D58-47A05E245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01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0" y="520705"/>
            <a:ext cx="23041765" cy="12096750"/>
          </a:xfrm>
          <a:prstGeom prst="rect">
            <a:avLst/>
          </a:prstGeom>
          <a:solidFill>
            <a:srgbClr val="0D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0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n-US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45FE52-25E0-0F4C-8A5D-30BB03A78981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30BCD7-87CF-8B43-A658-35F579848963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556FB3-8D61-034F-9E41-E7DC23B6DB74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Oswald" pitchFamily="2" charset="77"/>
              </a:rPr>
              <a:t>www.isdb.org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B6BECD-E7D8-E74A-AABF-966D05F43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16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0" y="520705"/>
            <a:ext cx="23041765" cy="12096750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0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latin typeface="Oswald" pitchFamily="2" charset="77"/>
              </a:defRPr>
            </a:lvl1pPr>
          </a:lstStyle>
          <a:p>
            <a:r>
              <a:rPr lang="en-US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712721-9AFB-0A43-AEDA-1FFC92846673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ABD0F-36AA-984F-8670-C4699F1DFD47}"/>
              </a:ext>
            </a:extLst>
          </p:cNvPr>
          <p:cNvSpPr/>
          <p:nvPr/>
        </p:nvSpPr>
        <p:spPr>
          <a:xfrm>
            <a:off x="668742" y="520709"/>
            <a:ext cx="23041765" cy="12096750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75C0D-A71E-844F-92BF-A69FD0784DE2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79C2D8-B40E-844E-8B39-9431767E8B85}"/>
              </a:ext>
            </a:extLst>
          </p:cNvPr>
          <p:cNvSpPr txBox="1"/>
          <p:nvPr userDrawn="1"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Oswald" pitchFamily="2" charset="77"/>
              </a:rPr>
              <a:t>www.isdb.org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9F1F8D-4F78-A54D-AAFB-7988A20B1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7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0" y="520705"/>
            <a:ext cx="23041765" cy="12096750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0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latin typeface="Oswald" pitchFamily="2" charset="77"/>
              </a:defRPr>
            </a:lvl1pPr>
          </a:lstStyle>
          <a:p>
            <a:r>
              <a:rPr lang="en-US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16B55-DE12-364A-8176-2C862007A41E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661C7-2660-4741-9DFE-7C23C5A470B4}"/>
              </a:ext>
            </a:extLst>
          </p:cNvPr>
          <p:cNvSpPr/>
          <p:nvPr/>
        </p:nvSpPr>
        <p:spPr>
          <a:xfrm>
            <a:off x="668742" y="520709"/>
            <a:ext cx="23041765" cy="12096750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D7080-3C98-2E4B-B00D-DD01EFAF03F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2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E9F3C6-11FB-E640-BAEF-44BB2A276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9857145" y="5916051"/>
            <a:ext cx="5898576" cy="57401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Oswald" pitchFamily="2" charset="77"/>
              </a:rPr>
              <a:t>www.isdb.org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97C3A3F-BBE0-574A-9472-D502256E9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9857145" y="5916051"/>
            <a:ext cx="5898576" cy="5740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3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2bbcb9d0d_3_137"/>
          <p:cNvSpPr txBox="1">
            <a:spLocks noGrp="1"/>
          </p:cNvSpPr>
          <p:nvPr>
            <p:ph type="title"/>
          </p:nvPr>
        </p:nvSpPr>
        <p:spPr>
          <a:xfrm>
            <a:off x="831040" y="1186734"/>
            <a:ext cx="22716963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02bbcb9d0d_3_137"/>
          <p:cNvSpPr txBox="1">
            <a:spLocks noGrp="1"/>
          </p:cNvSpPr>
          <p:nvPr>
            <p:ph type="sldNum" idx="12"/>
          </p:nvPr>
        </p:nvSpPr>
        <p:spPr>
          <a:xfrm>
            <a:off x="22588810" y="12435244"/>
            <a:ext cx="1463114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66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314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443" y="4388286"/>
            <a:ext cx="20722352" cy="11170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799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406" y="5997800"/>
            <a:ext cx="18284429" cy="727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99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3853" indent="0" algn="ctr">
              <a:buNone/>
              <a:defRPr sz="3999"/>
            </a:lvl2pPr>
            <a:lvl3pPr marL="1827702" indent="0" algn="ctr">
              <a:buNone/>
              <a:defRPr sz="3599"/>
            </a:lvl3pPr>
            <a:lvl4pPr marL="2741556" indent="0" algn="ctr">
              <a:buNone/>
              <a:defRPr sz="3199"/>
            </a:lvl4pPr>
            <a:lvl5pPr marL="3655407" indent="0" algn="ctr">
              <a:buNone/>
              <a:defRPr sz="3199"/>
            </a:lvl5pPr>
            <a:lvl6pPr marL="4569258" indent="0" algn="ctr">
              <a:buNone/>
              <a:defRPr sz="3199"/>
            </a:lvl6pPr>
            <a:lvl7pPr marL="5483111" indent="0" algn="ctr">
              <a:buNone/>
              <a:defRPr sz="3199"/>
            </a:lvl7pPr>
            <a:lvl8pPr marL="6396960" indent="0" algn="ctr">
              <a:buNone/>
              <a:defRPr sz="3199"/>
            </a:lvl8pPr>
            <a:lvl9pPr marL="7310814" indent="0" algn="ctr">
              <a:buNone/>
              <a:defRPr sz="3199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2F53C-E6A8-914E-8709-092F75D6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8CAF9-71CA-5944-8AF0-284A24A7A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43"/>
            <a:ext cx="24379238" cy="137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1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443" y="4388286"/>
            <a:ext cx="20722352" cy="11170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799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406" y="5997800"/>
            <a:ext cx="18284429" cy="727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99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3853" indent="0" algn="ctr">
              <a:buNone/>
              <a:defRPr sz="3999"/>
            </a:lvl2pPr>
            <a:lvl3pPr marL="1827702" indent="0" algn="ctr">
              <a:buNone/>
              <a:defRPr sz="3599"/>
            </a:lvl3pPr>
            <a:lvl4pPr marL="2741556" indent="0" algn="ctr">
              <a:buNone/>
              <a:defRPr sz="3199"/>
            </a:lvl4pPr>
            <a:lvl5pPr marL="3655407" indent="0" algn="ctr">
              <a:buNone/>
              <a:defRPr sz="3199"/>
            </a:lvl5pPr>
            <a:lvl6pPr marL="4569258" indent="0" algn="ctr">
              <a:buNone/>
              <a:defRPr sz="3199"/>
            </a:lvl6pPr>
            <a:lvl7pPr marL="5483111" indent="0" algn="ctr">
              <a:buNone/>
              <a:defRPr sz="3199"/>
            </a:lvl7pPr>
            <a:lvl8pPr marL="6396960" indent="0" algn="ctr">
              <a:buNone/>
              <a:defRPr sz="3199"/>
            </a:lvl8pPr>
            <a:lvl9pPr marL="7310814" indent="0" algn="ctr">
              <a:buNone/>
              <a:defRPr sz="3199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3B690-3F86-8844-91A8-A44C94E4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9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E9F3C6-11FB-E640-BAEF-44BB2A276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7145" y="5916051"/>
            <a:ext cx="5898576" cy="57401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2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42" y="2166326"/>
            <a:ext cx="23041765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97C3A3F-BBE0-574A-9472-D502256E9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7145" y="5916051"/>
            <a:ext cx="5898576" cy="5740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1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CD00AA-C114-FE4C-8BCC-AD29F602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443" y="4388286"/>
            <a:ext cx="20722352" cy="11170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799" b="0" i="0">
                <a:solidFill>
                  <a:srgbClr val="3FAA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Main Title – </a:t>
            </a:r>
            <a:r>
              <a:rPr lang="en-US" dirty="0" err="1"/>
              <a:t>Roboto</a:t>
            </a:r>
            <a:r>
              <a:rPr lang="en-US" dirty="0"/>
              <a:t> Light 24pt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405" y="5997800"/>
            <a:ext cx="18284429" cy="727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99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4217" indent="0" algn="ctr">
              <a:buNone/>
              <a:defRPr sz="3999"/>
            </a:lvl2pPr>
            <a:lvl3pPr marL="1828434" indent="0" algn="ctr">
              <a:buNone/>
              <a:defRPr sz="3599"/>
            </a:lvl3pPr>
            <a:lvl4pPr marL="2742651" indent="0" algn="ctr">
              <a:buNone/>
              <a:defRPr sz="3199"/>
            </a:lvl4pPr>
            <a:lvl5pPr marL="3656868" indent="0" algn="ctr">
              <a:buNone/>
              <a:defRPr sz="3199"/>
            </a:lvl5pPr>
            <a:lvl6pPr marL="4571086" indent="0" algn="ctr">
              <a:buNone/>
              <a:defRPr sz="3199"/>
            </a:lvl6pPr>
            <a:lvl7pPr marL="5485303" indent="0" algn="ctr">
              <a:buNone/>
              <a:defRPr sz="3199"/>
            </a:lvl7pPr>
            <a:lvl8pPr marL="6399520" indent="0" algn="ctr">
              <a:buNone/>
              <a:defRPr sz="3199"/>
            </a:lvl8pPr>
            <a:lvl9pPr marL="7313737" indent="0" algn="ctr">
              <a:buNone/>
              <a:defRPr sz="3199"/>
            </a:lvl9pPr>
          </a:lstStyle>
          <a:p>
            <a:r>
              <a:rPr lang="en-US" dirty="0"/>
              <a:t>Subtitle – </a:t>
            </a:r>
            <a:r>
              <a:rPr lang="en-US" dirty="0" err="1"/>
              <a:t>Roboto</a:t>
            </a:r>
            <a:r>
              <a:rPr lang="en-US" dirty="0"/>
              <a:t> Light 18pt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3B690-3F86-8844-91A8-A44C94E4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7923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3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ain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FE6332-54A4-F645-BB88-EF897D8FA6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36" y="2166326"/>
            <a:ext cx="13167002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6EE888-0DBE-0343-A2D2-3C090AB53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2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D79D98-2444-E24F-B7FB-70C0DED953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18587" y="2123200"/>
            <a:ext cx="7651723" cy="6676924"/>
          </a:xfrm>
          <a:prstGeom prst="hexagon">
            <a:avLst/>
          </a:prstGeom>
        </p:spPr>
        <p:txBody>
          <a:bodyPr>
            <a:normAutofit/>
          </a:bodyPr>
          <a:lstStyle>
            <a:lvl1pPr>
              <a:defRPr sz="35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85662A1-EAC8-F74B-B0BB-DDD2CF9C42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32288" y="7288550"/>
            <a:ext cx="4579963" cy="4134340"/>
          </a:xfrm>
          <a:prstGeom prst="hexagon">
            <a:avLst/>
          </a:prstGeom>
        </p:spPr>
        <p:txBody>
          <a:bodyPr>
            <a:normAutofit/>
          </a:bodyPr>
          <a:lstStyle>
            <a:lvl1pPr>
              <a:defRPr sz="35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760E9A-D778-C545-96C1-9EFBC4B14CCC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xagon 14">
            <a:extLst>
              <a:ext uri="{FF2B5EF4-FFF2-40B4-BE49-F238E27FC236}">
                <a16:creationId xmlns:a16="http://schemas.microsoft.com/office/drawing/2014/main" id="{E8C4A3D9-6BD2-8149-B4F6-DF3AAEEC71F9}"/>
              </a:ext>
            </a:extLst>
          </p:cNvPr>
          <p:cNvSpPr/>
          <p:nvPr/>
        </p:nvSpPr>
        <p:spPr>
          <a:xfrm>
            <a:off x="15855029" y="7837521"/>
            <a:ext cx="3259559" cy="2812950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3C7892-E652-1249-8B12-21B0ED7D12EA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exagon 12">
            <a:extLst>
              <a:ext uri="{FF2B5EF4-FFF2-40B4-BE49-F238E27FC236}">
                <a16:creationId xmlns:a16="http://schemas.microsoft.com/office/drawing/2014/main" id="{FE5EC74F-110B-2046-AB90-6F2E2E0AE479}"/>
              </a:ext>
            </a:extLst>
          </p:cNvPr>
          <p:cNvSpPr/>
          <p:nvPr userDrawn="1"/>
        </p:nvSpPr>
        <p:spPr>
          <a:xfrm>
            <a:off x="15855029" y="7837521"/>
            <a:ext cx="3259559" cy="2812950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6EFDBC-F624-6B4D-8222-968A78E010A2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545964-8466-2F4B-B13C-0A7FFF076456}"/>
              </a:ext>
            </a:extLst>
          </p:cNvPr>
          <p:cNvSpPr txBox="1"/>
          <p:nvPr userDrawn="1"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850A89-1229-D749-86A6-77B450E82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1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ain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2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42" y="2166326"/>
            <a:ext cx="23041765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 spc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F9A780-B0ED-4940-8DBD-4DBA9B2AE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49745" y="7"/>
            <a:ext cx="11949476" cy="12410774"/>
          </a:xfrm>
          <a:custGeom>
            <a:avLst/>
            <a:gdLst>
              <a:gd name="connsiteX0" fmla="*/ 0 w 2982912"/>
              <a:gd name="connsiteY0" fmla="*/ 0 h 6858000"/>
              <a:gd name="connsiteX1" fmla="*/ 2982912 w 2982912"/>
              <a:gd name="connsiteY1" fmla="*/ 0 h 6858000"/>
              <a:gd name="connsiteX2" fmla="*/ 2982912 w 2982912"/>
              <a:gd name="connsiteY2" fmla="*/ 6858000 h 6858000"/>
              <a:gd name="connsiteX3" fmla="*/ 0 w 2982912"/>
              <a:gd name="connsiteY3" fmla="*/ 6858000 h 6858000"/>
              <a:gd name="connsiteX4" fmla="*/ 0 w 2982912"/>
              <a:gd name="connsiteY4" fmla="*/ 0 h 6858000"/>
              <a:gd name="connsiteX0" fmla="*/ 0 w 4481929"/>
              <a:gd name="connsiteY0" fmla="*/ 0 h 6858000"/>
              <a:gd name="connsiteX1" fmla="*/ 4481929 w 4481929"/>
              <a:gd name="connsiteY1" fmla="*/ 0 h 6858000"/>
              <a:gd name="connsiteX2" fmla="*/ 4481929 w 4481929"/>
              <a:gd name="connsiteY2" fmla="*/ 6858000 h 6858000"/>
              <a:gd name="connsiteX3" fmla="*/ 1499017 w 4481929"/>
              <a:gd name="connsiteY3" fmla="*/ 6858000 h 6858000"/>
              <a:gd name="connsiteX4" fmla="*/ 0 w 44819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1929" h="6858000">
                <a:moveTo>
                  <a:pt x="0" y="0"/>
                </a:moveTo>
                <a:lnTo>
                  <a:pt x="4481929" y="0"/>
                </a:lnTo>
                <a:lnTo>
                  <a:pt x="4481929" y="6858000"/>
                </a:lnTo>
                <a:lnTo>
                  <a:pt x="1499017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7CBD0">
              <a:alpha val="20000"/>
            </a:srgbClr>
          </a:solidFill>
        </p:spPr>
        <p:txBody>
          <a:bodyPr/>
          <a:lstStyle>
            <a:lvl1pPr>
              <a:defRPr sz="35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7362D-4BCD-1042-860D-09AB25C3E0CB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C837EF-2B46-6B40-A1C4-37FD87192EBA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0DE443-C60D-0F46-AA65-6DBA74ACE56D}"/>
              </a:ext>
            </a:extLst>
          </p:cNvPr>
          <p:cNvSpPr txBox="1"/>
          <p:nvPr userDrawn="1"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14740F-D576-2741-9991-0D49ECE9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2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2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2BB1217-30F7-FE47-9C62-C720DAA91A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8735" y="2175039"/>
            <a:ext cx="10921395" cy="4180798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3BE8E9B4-1E7C-C04D-90CF-C0D7A5DCD3F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68735" y="7289131"/>
            <a:ext cx="10921395" cy="4600522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9C0C82-3ACA-BA41-A849-02769F3C65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528" y="2174879"/>
            <a:ext cx="10800980" cy="9714770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AC58DF5-B9C3-A04D-988B-3633DB98351F}"/>
              </a:ext>
            </a:extLst>
          </p:cNvPr>
          <p:cNvSpPr/>
          <p:nvPr/>
        </p:nvSpPr>
        <p:spPr>
          <a:xfrm>
            <a:off x="12786314" y="13"/>
            <a:ext cx="11592924" cy="12441834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E6136E-21C5-0C4F-B0B0-CADAE6FF9198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FBFF7A-D613-304C-BBE2-E67B2C884B0B}"/>
              </a:ext>
            </a:extLst>
          </p:cNvPr>
          <p:cNvSpPr/>
          <p:nvPr userDrawn="1"/>
        </p:nvSpPr>
        <p:spPr>
          <a:xfrm>
            <a:off x="12786314" y="13"/>
            <a:ext cx="11592924" cy="12441834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B3489C-998B-0642-990E-ADAA5CFC6882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176DC3-8FE3-4747-A67B-C1CA3F19DE83}"/>
              </a:ext>
            </a:extLst>
          </p:cNvPr>
          <p:cNvSpPr txBox="1"/>
          <p:nvPr userDrawn="1"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BF8E1-057F-D54E-B359-2A3DE3613C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75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l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" y="520707"/>
            <a:ext cx="23041765" cy="12096750"/>
          </a:xfrm>
          <a:prstGeom prst="rect">
            <a:avLst/>
          </a:prstGeom>
        </p:spPr>
        <p:txBody>
          <a:bodyPr/>
          <a:lstStyle>
            <a:lvl1pPr>
              <a:defRPr sz="4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A3F193-11E4-9B4D-9260-D3F29893B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9975" y="7600014"/>
            <a:ext cx="9710479" cy="4362504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D09E4-8EAA-BC49-836E-3F864501DD7E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CC3209-7363-A348-80AB-21C834901C8A}"/>
              </a:ext>
            </a:extLst>
          </p:cNvPr>
          <p:cNvSpPr txBox="1"/>
          <p:nvPr/>
        </p:nvSpPr>
        <p:spPr>
          <a:xfrm>
            <a:off x="469301" y="12822947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A00384-720B-0443-8B07-933BE4C88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831ACF-4CD5-E34F-BD2F-89E724E00BA0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77F366-D78D-A141-B2AC-1229E01400F0}"/>
              </a:ext>
            </a:extLst>
          </p:cNvPr>
          <p:cNvSpPr txBox="1"/>
          <p:nvPr userDrawn="1"/>
        </p:nvSpPr>
        <p:spPr>
          <a:xfrm>
            <a:off x="430947" y="12822947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81DA7-79B0-AD46-9262-3FE1935D5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77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l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DE0C2-2774-D34F-B990-EE06F4EBD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" y="520707"/>
            <a:ext cx="23041765" cy="12096750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27CD0A-69DF-BF4A-A7FD-7E38AF01079A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95F38-293A-7348-9AB3-98771171E5BA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09110C-B1B2-EC44-8F61-1F69A0D6F7FB}"/>
              </a:ext>
            </a:extLst>
          </p:cNvPr>
          <p:cNvSpPr txBox="1"/>
          <p:nvPr userDrawn="1"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72754-06FB-E64A-8D0A-998172664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83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511C93-A35A-B642-8317-166BA90C1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4" y="520700"/>
            <a:ext cx="22769888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143652-AC2F-A646-B172-4CF782F91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31630" y="1903748"/>
            <a:ext cx="13428561" cy="10478128"/>
          </a:xfrm>
          <a:prstGeom prst="rect">
            <a:avLst/>
          </a:prstGeom>
        </p:spPr>
        <p:txBody>
          <a:bodyPr/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1594E17-1642-0A48-8F2A-01C35E6FC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3" y="1903753"/>
            <a:ext cx="8778219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3853" indent="0">
              <a:buNone/>
              <a:defRPr sz="2799"/>
            </a:lvl2pPr>
            <a:lvl3pPr marL="1827702" indent="0">
              <a:buNone/>
              <a:defRPr sz="2400"/>
            </a:lvl3pPr>
            <a:lvl4pPr marL="2741556" indent="0">
              <a:buNone/>
              <a:defRPr sz="2000"/>
            </a:lvl4pPr>
            <a:lvl5pPr marL="3655407" indent="0">
              <a:buNone/>
              <a:defRPr sz="2000"/>
            </a:lvl5pPr>
            <a:lvl6pPr marL="4569258" indent="0">
              <a:buNone/>
              <a:defRPr sz="2000"/>
            </a:lvl6pPr>
            <a:lvl7pPr marL="5483111" indent="0">
              <a:buNone/>
              <a:defRPr sz="2000"/>
            </a:lvl7pPr>
            <a:lvl8pPr marL="6396960" indent="0">
              <a:buNone/>
              <a:defRPr sz="2000"/>
            </a:lvl8pPr>
            <a:lvl9pPr marL="731081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191D3-4468-E749-A3FC-F1E80D676ACE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11903F-7206-F14A-BAF0-551AFEE7A66F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DF6CB-5149-FE40-B316-172B8FE00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49B1D9-E324-3E4A-96CA-5EB984A1D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6EF15E-0D00-714B-B53C-B5133665D274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21738C-71C5-6C47-8F05-DC7EBC272D36}"/>
              </a:ext>
            </a:extLst>
          </p:cNvPr>
          <p:cNvSpPr txBox="1"/>
          <p:nvPr userDrawn="1"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B2ACA7-5FB2-954C-A1C8-52FB120C29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6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0"/>
            <a:ext cx="23041769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BB25C97-272D-E340-AD44-93BB5805D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2" y="1903753"/>
            <a:ext cx="23041765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3853" indent="0">
              <a:buNone/>
              <a:defRPr sz="2799"/>
            </a:lvl2pPr>
            <a:lvl3pPr marL="1827702" indent="0">
              <a:buNone/>
              <a:defRPr sz="2400"/>
            </a:lvl3pPr>
            <a:lvl4pPr marL="2741556" indent="0">
              <a:buNone/>
              <a:defRPr sz="2000"/>
            </a:lvl4pPr>
            <a:lvl5pPr marL="3655407" indent="0">
              <a:buNone/>
              <a:defRPr sz="2000"/>
            </a:lvl5pPr>
            <a:lvl6pPr marL="4569258" indent="0">
              <a:buNone/>
              <a:defRPr sz="2000"/>
            </a:lvl6pPr>
            <a:lvl7pPr marL="5483111" indent="0">
              <a:buNone/>
              <a:defRPr sz="2000"/>
            </a:lvl7pPr>
            <a:lvl8pPr marL="6396960" indent="0">
              <a:buNone/>
              <a:defRPr sz="2000"/>
            </a:lvl8pPr>
            <a:lvl9pPr marL="731081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63D969-E855-964E-A25C-558A4EBE91D0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9F678D9-06B4-5643-953B-AEEEEFE92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CA6BCF-D36B-EA40-A5B8-130EAC2EEC98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AE5A2D0-0565-4245-8305-DA877C509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915" y="6490740"/>
            <a:ext cx="8947448" cy="56388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88FEDD-7498-D64F-91F0-D5AB7B3139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91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E8CD58-5A59-564E-BB65-CB1D122A0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0"/>
            <a:ext cx="23041769" cy="1113228"/>
          </a:xfrm>
          <a:prstGeom prst="rect">
            <a:avLst/>
          </a:prstGeom>
        </p:spPr>
        <p:txBody>
          <a:bodyPr anchor="t"/>
          <a:lstStyle>
            <a:lvl1pPr>
              <a:defRPr sz="4799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E4513B-715F-9F43-871A-D93F7686A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742" y="1903753"/>
            <a:ext cx="23041765" cy="10478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913853" indent="0">
              <a:buNone/>
              <a:defRPr sz="2799"/>
            </a:lvl2pPr>
            <a:lvl3pPr marL="1827702" indent="0">
              <a:buNone/>
              <a:defRPr sz="2400"/>
            </a:lvl3pPr>
            <a:lvl4pPr marL="2741556" indent="0">
              <a:buNone/>
              <a:defRPr sz="2000"/>
            </a:lvl4pPr>
            <a:lvl5pPr marL="3655407" indent="0">
              <a:buNone/>
              <a:defRPr sz="2000"/>
            </a:lvl5pPr>
            <a:lvl6pPr marL="4569258" indent="0">
              <a:buNone/>
              <a:defRPr sz="2000"/>
            </a:lvl6pPr>
            <a:lvl7pPr marL="5483111" indent="0">
              <a:buNone/>
              <a:defRPr sz="2000"/>
            </a:lvl7pPr>
            <a:lvl8pPr marL="6396960" indent="0">
              <a:buNone/>
              <a:defRPr sz="2000"/>
            </a:lvl8pPr>
            <a:lvl9pPr marL="731081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9548AB-26C2-DF43-8E5D-A5DD7242E93D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5C1F17-78D9-754F-BDA5-24F70A2D8254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72707D-4647-B943-9781-9080065552A6}"/>
              </a:ext>
            </a:extLst>
          </p:cNvPr>
          <p:cNvSpPr txBox="1"/>
          <p:nvPr userDrawn="1"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EF841E-B276-2947-8D58-47A05E245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0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2" y="520707"/>
            <a:ext cx="23041765" cy="12096750"/>
          </a:xfrm>
          <a:prstGeom prst="rect">
            <a:avLst/>
          </a:prstGeom>
          <a:solidFill>
            <a:srgbClr val="0D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2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45FE52-25E0-0F4C-8A5D-30BB03A78981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30BCD7-87CF-8B43-A658-35F579848963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556FB3-8D61-034F-9E41-E7DC23B6DB74}"/>
              </a:ext>
            </a:extLst>
          </p:cNvPr>
          <p:cNvSpPr txBox="1"/>
          <p:nvPr userDrawn="1"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B6BECD-E7D8-E74A-AABF-966D05F4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710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2" y="520707"/>
            <a:ext cx="23041765" cy="12096750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2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712721-9AFB-0A43-AEDA-1FFC92846673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ABD0F-36AA-984F-8670-C4699F1DFD47}"/>
              </a:ext>
            </a:extLst>
          </p:cNvPr>
          <p:cNvSpPr/>
          <p:nvPr/>
        </p:nvSpPr>
        <p:spPr>
          <a:xfrm>
            <a:off x="668744" y="520711"/>
            <a:ext cx="23041765" cy="12096750"/>
          </a:xfrm>
          <a:prstGeom prst="rect">
            <a:avLst/>
          </a:prstGeom>
          <a:solidFill>
            <a:srgbClr val="41AB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75C0D-A71E-844F-92BF-A69FD0784DE2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79C2D8-B40E-844E-8B39-9431767E8B85}"/>
              </a:ext>
            </a:extLst>
          </p:cNvPr>
          <p:cNvSpPr txBox="1"/>
          <p:nvPr userDrawn="1"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9F1F8D-4F78-A54D-AAFB-7988A20B1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8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8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7362D-4BCD-1042-860D-09AB25C3E0CB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C837EF-2B46-6B40-A1C4-37FD87192EBA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0DE443-C60D-0F46-AA65-6DBA74ACE56D}"/>
              </a:ext>
            </a:extLst>
          </p:cNvPr>
          <p:cNvSpPr txBox="1"/>
          <p:nvPr userDrawn="1"/>
        </p:nvSpPr>
        <p:spPr>
          <a:xfrm>
            <a:off x="668738" y="12861200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14740F-D576-2741-9991-0D49ECE9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4589-10B1-0647-A80C-6040B92B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E8E1AA-A345-9343-9404-52F735AEFE64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690E1-3AFE-C64C-86A3-D02429B4F6DE}"/>
              </a:ext>
            </a:extLst>
          </p:cNvPr>
          <p:cNvSpPr/>
          <p:nvPr/>
        </p:nvSpPr>
        <p:spPr>
          <a:xfrm>
            <a:off x="668742" y="520707"/>
            <a:ext cx="23041765" cy="12096750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DC3DC4-CA1F-C246-85D7-BF829DCA1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9252" y="6241272"/>
            <a:ext cx="16300750" cy="1233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16B55-DE12-364A-8176-2C862007A41E}"/>
              </a:ext>
            </a:extLst>
          </p:cNvPr>
          <p:cNvCxnSpPr/>
          <p:nvPr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661C7-2660-4741-9DFE-7C23C5A470B4}"/>
              </a:ext>
            </a:extLst>
          </p:cNvPr>
          <p:cNvSpPr/>
          <p:nvPr/>
        </p:nvSpPr>
        <p:spPr>
          <a:xfrm>
            <a:off x="668744" y="520711"/>
            <a:ext cx="23041765" cy="12096750"/>
          </a:xfrm>
          <a:prstGeom prst="rect">
            <a:avLst/>
          </a:prstGeom>
          <a:solidFill>
            <a:srgbClr val="25B4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D7080-3C98-2E4B-B00D-DD01EFAF03FA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1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E892-478B-4364-A780-07C54A0F7207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82F5-F2C7-4942-A0E2-DE07FB91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7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56211" y="12474624"/>
            <a:ext cx="878310" cy="87848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1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73998" y="1241376"/>
            <a:ext cx="15386285" cy="576064"/>
          </a:xfrm>
        </p:spPr>
        <p:txBody>
          <a:bodyPr anchor="ctr">
            <a:noAutofit/>
          </a:bodyPr>
          <a:lstStyle>
            <a:lvl1pPr marL="0" indent="0" algn="r">
              <a:buNone/>
              <a:defRPr sz="3199" cap="small" baseline="0">
                <a:solidFill>
                  <a:srgbClr val="2F3A46"/>
                </a:solidFill>
              </a:defRPr>
            </a:lvl1pPr>
            <a:lvl2pPr marL="91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5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6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7773998" y="6156"/>
            <a:ext cx="15386285" cy="123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22188690" y="11548960"/>
            <a:ext cx="2190548" cy="2167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536" y="200203"/>
            <a:ext cx="3254910" cy="90228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11" y="12474629"/>
            <a:ext cx="878310" cy="780874"/>
          </a:xfrm>
          <a:prstGeom prst="rect">
            <a:avLst/>
          </a:prstGeom>
        </p:spPr>
        <p:txBody>
          <a:bodyPr anchor="ctr"/>
          <a:lstStyle>
            <a:lvl1pPr algn="ctr">
              <a:defRPr sz="2799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2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535" y="274320"/>
            <a:ext cx="19591835" cy="14157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535" y="1690092"/>
            <a:ext cx="19591835" cy="1046440"/>
          </a:xfrm>
        </p:spPr>
        <p:txBody>
          <a:bodyPr wrap="square">
            <a:spAutoFit/>
          </a:bodyPr>
          <a:lstStyle>
            <a:lvl1pPr marL="0" indent="0" algn="l">
              <a:buNone/>
              <a:defRPr sz="5599">
                <a:solidFill>
                  <a:schemeClr val="accent1"/>
                </a:solidFill>
              </a:defRPr>
            </a:lvl1pPr>
            <a:lvl2pPr marL="913853" indent="0" algn="ctr">
              <a:buNone/>
              <a:defRPr sz="3999"/>
            </a:lvl2pPr>
            <a:lvl3pPr marL="1827702" indent="0" algn="ctr">
              <a:buNone/>
              <a:defRPr sz="3599"/>
            </a:lvl3pPr>
            <a:lvl4pPr marL="2741556" indent="0" algn="ctr">
              <a:buNone/>
              <a:defRPr sz="3199"/>
            </a:lvl4pPr>
            <a:lvl5pPr marL="3655407" indent="0" algn="ctr">
              <a:buNone/>
              <a:defRPr sz="3199"/>
            </a:lvl5pPr>
            <a:lvl6pPr marL="4569258" indent="0" algn="ctr">
              <a:buNone/>
              <a:defRPr sz="3199"/>
            </a:lvl6pPr>
            <a:lvl7pPr marL="5483111" indent="0" algn="ctr">
              <a:buNone/>
              <a:defRPr sz="3199"/>
            </a:lvl7pPr>
            <a:lvl8pPr marL="6396960" indent="0" algn="ctr">
              <a:buNone/>
              <a:defRPr sz="3199"/>
            </a:lvl8pPr>
            <a:lvl9pPr marL="7310814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56211" y="12474624"/>
            <a:ext cx="878310" cy="87848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197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11" y="12474629"/>
            <a:ext cx="878310" cy="780874"/>
          </a:xfrm>
          <a:prstGeom prst="rect">
            <a:avLst/>
          </a:prstGeom>
        </p:spPr>
        <p:txBody>
          <a:bodyPr anchor="ctr"/>
          <a:lstStyle>
            <a:lvl1pPr algn="ctr">
              <a:defRPr sz="2799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22188690" y="11548960"/>
            <a:ext cx="2190548" cy="2167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72880" y="459081"/>
            <a:ext cx="3254910" cy="90228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1041424" y="191718"/>
            <a:ext cx="3186366" cy="14401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7"/>
          </a:p>
        </p:txBody>
      </p:sp>
    </p:spTree>
    <p:extLst>
      <p:ext uri="{BB962C8B-B14F-4D97-AF65-F5344CB8AC3E}">
        <p14:creationId xmlns:p14="http://schemas.microsoft.com/office/powerpoint/2010/main" val="15686130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E9F3C6-11FB-E640-BAEF-44BB2A276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9857145" y="5916051"/>
            <a:ext cx="5898576" cy="57401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5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668741" y="12861203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668744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97C3A3F-BBE0-574A-9472-D502256E9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9857145" y="5916051"/>
            <a:ext cx="5898576" cy="5740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51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36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8744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70E3-EBAE-4491-BE30-0D2EA962B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406" y="2244726"/>
            <a:ext cx="18284429" cy="4775200"/>
          </a:xfrm>
        </p:spPr>
        <p:txBody>
          <a:bodyPr anchor="b"/>
          <a:lstStyle>
            <a:lvl1pPr algn="ctr">
              <a:defRPr sz="11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FFED4-791E-4924-9EE9-BE6C3BBC5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406" y="7204076"/>
            <a:ext cx="18284429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035" indent="0" algn="ctr">
              <a:buNone/>
              <a:defRPr sz="3999"/>
            </a:lvl2pPr>
            <a:lvl3pPr marL="1828068" indent="0" algn="ctr">
              <a:buNone/>
              <a:defRPr sz="3599"/>
            </a:lvl3pPr>
            <a:lvl4pPr marL="2742103" indent="0" algn="ctr">
              <a:buNone/>
              <a:defRPr sz="3199"/>
            </a:lvl4pPr>
            <a:lvl5pPr marL="3656137" indent="0" algn="ctr">
              <a:buNone/>
              <a:defRPr sz="3199"/>
            </a:lvl5pPr>
            <a:lvl6pPr marL="4570172" indent="0" algn="ctr">
              <a:buNone/>
              <a:defRPr sz="3199"/>
            </a:lvl6pPr>
            <a:lvl7pPr marL="5484207" indent="0" algn="ctr">
              <a:buNone/>
              <a:defRPr sz="3199"/>
            </a:lvl7pPr>
            <a:lvl8pPr marL="6398240" indent="0" algn="ctr">
              <a:buNone/>
              <a:defRPr sz="3199"/>
            </a:lvl8pPr>
            <a:lvl9pPr marL="7312275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94DB9-D023-4036-8283-9C5A4E25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35CF-EA33-483B-B978-31EAD075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DD698-0120-4DB7-B62F-DA72C5EB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009CD-EC5B-4E76-A0BD-F50936F74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43"/>
            <a:ext cx="24379238" cy="137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9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AD94-05F2-44EA-8318-E6D4356A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B6A0-D099-463A-B9D8-20FAF249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46658-2662-4EBC-BC7F-83433731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DE892-478B-4364-A780-07C54A0F7207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14321-761D-4D4B-A3DB-5A9DAE4E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E1B23-E510-476B-8D52-20733440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82F5-F2C7-4942-A0E2-DE07FB910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445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1A5C-26EE-4151-8F1E-F8F74B3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75" y="3419479"/>
            <a:ext cx="21027093" cy="5705474"/>
          </a:xfrm>
        </p:spPr>
        <p:txBody>
          <a:bodyPr anchor="b"/>
          <a:lstStyle>
            <a:lvl1pPr>
              <a:defRPr sz="11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F63CC-4135-43B9-91DB-BA177AB2E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375" y="9178929"/>
            <a:ext cx="2102709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035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068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10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13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17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420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824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2275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1C34F-8B00-48C2-B3F3-30FE5C5E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E0E9A-8A49-4D41-B378-C225C7CB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C9CB5-FF6D-4E05-ACAB-454D18C5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53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7F49-FD82-4BBC-9635-F31E54C7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D5D7-B604-4F70-B30C-ED26A88A7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073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1E3D4-DDC7-4EEF-9601-1E050E6F4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1989" y="3651250"/>
            <a:ext cx="10361176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67CD4-8B73-479E-949C-998FC3CB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50CA7-7E55-4877-B5A8-485F3A4C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7F6C1-C51E-4DB0-85F9-B7525E91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38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38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AC58DF5-B9C3-A04D-988B-3633DB98351F}"/>
              </a:ext>
            </a:extLst>
          </p:cNvPr>
          <p:cNvSpPr/>
          <p:nvPr/>
        </p:nvSpPr>
        <p:spPr>
          <a:xfrm>
            <a:off x="12786314" y="9"/>
            <a:ext cx="11592924" cy="12441834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E6136E-21C5-0C4F-B0B0-CADAE6FF9198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FBFF7A-D613-304C-BBE2-E67B2C884B0B}"/>
              </a:ext>
            </a:extLst>
          </p:cNvPr>
          <p:cNvSpPr/>
          <p:nvPr userDrawn="1"/>
        </p:nvSpPr>
        <p:spPr>
          <a:xfrm>
            <a:off x="12786314" y="9"/>
            <a:ext cx="11592924" cy="12441834"/>
          </a:xfrm>
          <a:custGeom>
            <a:avLst/>
            <a:gdLst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0 w 4572000"/>
              <a:gd name="connsiteY3" fmla="*/ 6205928 h 6205928"/>
              <a:gd name="connsiteX4" fmla="*/ 0 w 4572000"/>
              <a:gd name="connsiteY4" fmla="*/ 0 h 6205928"/>
              <a:gd name="connsiteX0" fmla="*/ 0 w 4572000"/>
              <a:gd name="connsiteY0" fmla="*/ 0 h 6213423"/>
              <a:gd name="connsiteX1" fmla="*/ 4572000 w 4572000"/>
              <a:gd name="connsiteY1" fmla="*/ 0 h 6213423"/>
              <a:gd name="connsiteX2" fmla="*/ 4572000 w 4572000"/>
              <a:gd name="connsiteY2" fmla="*/ 6205928 h 6213423"/>
              <a:gd name="connsiteX3" fmla="*/ 951875 w 4572000"/>
              <a:gd name="connsiteY3" fmla="*/ 6213423 h 6213423"/>
              <a:gd name="connsiteX4" fmla="*/ 0 w 4572000"/>
              <a:gd name="connsiteY4" fmla="*/ 0 h 6213423"/>
              <a:gd name="connsiteX0" fmla="*/ 0 w 4572000"/>
              <a:gd name="connsiteY0" fmla="*/ 0 h 6220918"/>
              <a:gd name="connsiteX1" fmla="*/ 4572000 w 4572000"/>
              <a:gd name="connsiteY1" fmla="*/ 0 h 6220918"/>
              <a:gd name="connsiteX2" fmla="*/ 4572000 w 4572000"/>
              <a:gd name="connsiteY2" fmla="*/ 6205928 h 6220918"/>
              <a:gd name="connsiteX3" fmla="*/ 1169233 w 4572000"/>
              <a:gd name="connsiteY3" fmla="*/ 6220918 h 6220918"/>
              <a:gd name="connsiteX4" fmla="*/ 0 w 4572000"/>
              <a:gd name="connsiteY4" fmla="*/ 0 h 622091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1536492 w 4572000"/>
              <a:gd name="connsiteY3" fmla="*/ 6198432 h 6205928"/>
              <a:gd name="connsiteX4" fmla="*/ 0 w 4572000"/>
              <a:gd name="connsiteY4" fmla="*/ 0 h 6205928"/>
              <a:gd name="connsiteX0" fmla="*/ 0 w 4572000"/>
              <a:gd name="connsiteY0" fmla="*/ 0 h 6205928"/>
              <a:gd name="connsiteX1" fmla="*/ 4572000 w 4572000"/>
              <a:gd name="connsiteY1" fmla="*/ 0 h 6205928"/>
              <a:gd name="connsiteX2" fmla="*/ 4572000 w 4572000"/>
              <a:gd name="connsiteY2" fmla="*/ 6205928 h 6205928"/>
              <a:gd name="connsiteX3" fmla="*/ 2121108 w 4572000"/>
              <a:gd name="connsiteY3" fmla="*/ 6108491 h 6205928"/>
              <a:gd name="connsiteX4" fmla="*/ 0 w 4572000"/>
              <a:gd name="connsiteY4" fmla="*/ 0 h 6205928"/>
              <a:gd name="connsiteX0" fmla="*/ 0 w 4572000"/>
              <a:gd name="connsiteY0" fmla="*/ 0 h 6213422"/>
              <a:gd name="connsiteX1" fmla="*/ 4572000 w 4572000"/>
              <a:gd name="connsiteY1" fmla="*/ 0 h 6213422"/>
              <a:gd name="connsiteX2" fmla="*/ 4572000 w 4572000"/>
              <a:gd name="connsiteY2" fmla="*/ 6205928 h 6213422"/>
              <a:gd name="connsiteX3" fmla="*/ 1543987 w 4572000"/>
              <a:gd name="connsiteY3" fmla="*/ 6213422 h 6213422"/>
              <a:gd name="connsiteX4" fmla="*/ 0 w 4572000"/>
              <a:gd name="connsiteY4" fmla="*/ 0 h 6213422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266669 w 4572000"/>
              <a:gd name="connsiteY3" fmla="*/ 6220917 h 6220917"/>
              <a:gd name="connsiteX4" fmla="*/ 0 w 4572000"/>
              <a:gd name="connsiteY4" fmla="*/ 0 h 6220917"/>
              <a:gd name="connsiteX0" fmla="*/ 0 w 4572000"/>
              <a:gd name="connsiteY0" fmla="*/ 0 h 6220917"/>
              <a:gd name="connsiteX1" fmla="*/ 4572000 w 4572000"/>
              <a:gd name="connsiteY1" fmla="*/ 0 h 6220917"/>
              <a:gd name="connsiteX2" fmla="*/ 4572000 w 4572000"/>
              <a:gd name="connsiteY2" fmla="*/ 6205928 h 6220917"/>
              <a:gd name="connsiteX3" fmla="*/ 1536492 w 4572000"/>
              <a:gd name="connsiteY3" fmla="*/ 6220917 h 6220917"/>
              <a:gd name="connsiteX4" fmla="*/ 0 w 4572000"/>
              <a:gd name="connsiteY4" fmla="*/ 0 h 622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220917">
                <a:moveTo>
                  <a:pt x="0" y="0"/>
                </a:moveTo>
                <a:lnTo>
                  <a:pt x="4572000" y="0"/>
                </a:lnTo>
                <a:lnTo>
                  <a:pt x="4572000" y="6205928"/>
                </a:lnTo>
                <a:lnTo>
                  <a:pt x="1536492" y="6220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B3489C-998B-0642-990E-ADAA5CFC6882}"/>
              </a:ext>
            </a:extLst>
          </p:cNvPr>
          <p:cNvCxnSpPr/>
          <p:nvPr userDrawn="1"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176DC3-8FE3-4747-A67B-C1CA3F19DE83}"/>
              </a:ext>
            </a:extLst>
          </p:cNvPr>
          <p:cNvSpPr txBox="1"/>
          <p:nvPr userDrawn="1"/>
        </p:nvSpPr>
        <p:spPr>
          <a:xfrm>
            <a:off x="668738" y="12861200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Oswald" pitchFamily="2" charset="77"/>
              </a:rPr>
              <a:t>www.isbd.org</a:t>
            </a:r>
            <a:endParaRPr lang="en-US" sz="2200" dirty="0">
              <a:latin typeface="Oswald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6BF8E1-057F-D54E-B359-2A3DE3613C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5759" y="12822947"/>
            <a:ext cx="2634745" cy="5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4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1A1B-3E09-4A6E-A909-D97854D5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248" y="730253"/>
            <a:ext cx="21027093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62932-8731-4F29-92D6-FE8105AD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251" y="3362326"/>
            <a:ext cx="10313559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035" indent="0">
              <a:buNone/>
              <a:defRPr sz="3999" b="1"/>
            </a:lvl2pPr>
            <a:lvl3pPr marL="1828068" indent="0">
              <a:buNone/>
              <a:defRPr sz="3599" b="1"/>
            </a:lvl3pPr>
            <a:lvl4pPr marL="2742103" indent="0">
              <a:buNone/>
              <a:defRPr sz="3199" b="1"/>
            </a:lvl4pPr>
            <a:lvl5pPr marL="3656137" indent="0">
              <a:buNone/>
              <a:defRPr sz="3199" b="1"/>
            </a:lvl5pPr>
            <a:lvl6pPr marL="4570172" indent="0">
              <a:buNone/>
              <a:defRPr sz="3199" b="1"/>
            </a:lvl6pPr>
            <a:lvl7pPr marL="5484207" indent="0">
              <a:buNone/>
              <a:defRPr sz="3199" b="1"/>
            </a:lvl7pPr>
            <a:lvl8pPr marL="6398240" indent="0">
              <a:buNone/>
              <a:defRPr sz="3199" b="1"/>
            </a:lvl8pPr>
            <a:lvl9pPr marL="7312275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D654B-D128-44C2-9644-F519816BB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251" y="5010150"/>
            <a:ext cx="10313559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E0F9E-326F-46E8-86E7-741C16D05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989" y="3362326"/>
            <a:ext cx="10364352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035" indent="0">
              <a:buNone/>
              <a:defRPr sz="3999" b="1"/>
            </a:lvl2pPr>
            <a:lvl3pPr marL="1828068" indent="0">
              <a:buNone/>
              <a:defRPr sz="3599" b="1"/>
            </a:lvl3pPr>
            <a:lvl4pPr marL="2742103" indent="0">
              <a:buNone/>
              <a:defRPr sz="3199" b="1"/>
            </a:lvl4pPr>
            <a:lvl5pPr marL="3656137" indent="0">
              <a:buNone/>
              <a:defRPr sz="3199" b="1"/>
            </a:lvl5pPr>
            <a:lvl6pPr marL="4570172" indent="0">
              <a:buNone/>
              <a:defRPr sz="3199" b="1"/>
            </a:lvl6pPr>
            <a:lvl7pPr marL="5484207" indent="0">
              <a:buNone/>
              <a:defRPr sz="3199" b="1"/>
            </a:lvl7pPr>
            <a:lvl8pPr marL="6398240" indent="0">
              <a:buNone/>
              <a:defRPr sz="3199" b="1"/>
            </a:lvl8pPr>
            <a:lvl9pPr marL="7312275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5FF68-3D81-4330-A3FF-D2DC6D47B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989" y="5010150"/>
            <a:ext cx="1036435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A8C16-1E8B-4A7F-B0B4-DCB2B253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A5E993-1ED0-4EE1-AC46-D8CFCBDF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8FE46-C7FD-4B38-AC85-5A7D8CAD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71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9A51-7370-4AD5-BEF0-80262C87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C5FC4-9A6A-46C6-AEB5-3A9FDAB5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8EEA6-C1FC-4DCB-B4F8-CFDC8F83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4D35E-A810-4FD4-9B57-484F2B17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889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2E102-E713-4827-A25E-C68E2214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4FDCB-2982-4238-ABBF-B1F7AEC2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18E4C-2725-48EE-AFDF-6F209B11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38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F5D3-FE3B-4E9B-82C2-53C3CBF9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249" y="914400"/>
            <a:ext cx="7862938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AE3F5-E57B-4AF2-A2EC-5306E327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4352" y="1974853"/>
            <a:ext cx="12341989" cy="9747250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69FA3-357E-40C3-BF9A-31711F6DB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249" y="4114800"/>
            <a:ext cx="7862938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59D55-FBA1-4B6F-9251-167C29CC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B5A8-F3BE-4C53-AFA9-8542D7AB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9A7F7-5789-42DB-AA54-80059955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685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EA99-FD90-4787-AF8E-7854B8A0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249" y="914400"/>
            <a:ext cx="7862938" cy="3200400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C494D-B0C4-48C0-AFF5-F863B5CB2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4352" y="1974853"/>
            <a:ext cx="12341989" cy="9747250"/>
          </a:xfrm>
        </p:spPr>
        <p:txBody>
          <a:bodyPr/>
          <a:lstStyle>
            <a:lvl1pPr marL="0" indent="0">
              <a:buNone/>
              <a:defRPr sz="6399"/>
            </a:lvl1pPr>
            <a:lvl2pPr marL="914035" indent="0">
              <a:buNone/>
              <a:defRPr sz="5599"/>
            </a:lvl2pPr>
            <a:lvl3pPr marL="1828068" indent="0">
              <a:buNone/>
              <a:defRPr sz="4799"/>
            </a:lvl3pPr>
            <a:lvl4pPr marL="2742103" indent="0">
              <a:buNone/>
              <a:defRPr sz="3999"/>
            </a:lvl4pPr>
            <a:lvl5pPr marL="3656137" indent="0">
              <a:buNone/>
              <a:defRPr sz="3999"/>
            </a:lvl5pPr>
            <a:lvl6pPr marL="4570172" indent="0">
              <a:buNone/>
              <a:defRPr sz="3999"/>
            </a:lvl6pPr>
            <a:lvl7pPr marL="5484207" indent="0">
              <a:buNone/>
              <a:defRPr sz="3999"/>
            </a:lvl7pPr>
            <a:lvl8pPr marL="6398240" indent="0">
              <a:buNone/>
              <a:defRPr sz="3999"/>
            </a:lvl8pPr>
            <a:lvl9pPr marL="7312275" indent="0">
              <a:buNone/>
              <a:defRPr sz="3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F6F61-ED69-4E3D-9372-E7FF451AD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249" y="4114800"/>
            <a:ext cx="7862938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035" indent="0">
              <a:buNone/>
              <a:defRPr sz="2799"/>
            </a:lvl2pPr>
            <a:lvl3pPr marL="1828068" indent="0">
              <a:buNone/>
              <a:defRPr sz="2400"/>
            </a:lvl3pPr>
            <a:lvl4pPr marL="2742103" indent="0">
              <a:buNone/>
              <a:defRPr sz="2000"/>
            </a:lvl4pPr>
            <a:lvl5pPr marL="3656137" indent="0">
              <a:buNone/>
              <a:defRPr sz="2000"/>
            </a:lvl5pPr>
            <a:lvl6pPr marL="4570172" indent="0">
              <a:buNone/>
              <a:defRPr sz="2000"/>
            </a:lvl6pPr>
            <a:lvl7pPr marL="5484207" indent="0">
              <a:buNone/>
              <a:defRPr sz="2000"/>
            </a:lvl7pPr>
            <a:lvl8pPr marL="6398240" indent="0">
              <a:buNone/>
              <a:defRPr sz="2000"/>
            </a:lvl8pPr>
            <a:lvl9pPr marL="731227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3365-DD84-4361-BE9A-A9D211FE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1C021-19A3-40B8-A8AB-644D0809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1D9ED-45CF-4642-AEC8-2BBE8E0E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97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52BB-2806-4AC8-B26F-75CDE2CA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3F7D9-8AFD-4021-B72D-57C38E2D7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AF4C0-CB6D-4607-A4ED-E4A69F90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FFD4D-8240-468D-963B-77F375F0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66A1-52E8-4C27-BD1A-12BCC7DC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105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24293-38A1-4AC5-B81F-8DBEA1914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6392" y="730250"/>
            <a:ext cx="525677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7BBB2-C78C-4FDE-85B0-E13A940D5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073" y="730250"/>
            <a:ext cx="15465579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FA599-9A16-411B-800A-036FB038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BFF89-DABF-44A8-AE96-B221D184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6E8-9664-471D-B32F-F01F18B6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275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56211" y="12474624"/>
            <a:ext cx="878310" cy="87848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1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73998" y="1241376"/>
            <a:ext cx="15386285" cy="576064"/>
          </a:xfrm>
        </p:spPr>
        <p:txBody>
          <a:bodyPr anchor="ctr">
            <a:noAutofit/>
          </a:bodyPr>
          <a:lstStyle>
            <a:lvl1pPr marL="0" indent="0" algn="r">
              <a:buNone/>
              <a:defRPr sz="3199" cap="small" baseline="0">
                <a:solidFill>
                  <a:srgbClr val="2F3A46"/>
                </a:solidFill>
              </a:defRPr>
            </a:lvl1pPr>
            <a:lvl2pPr marL="91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5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6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7773998" y="6156"/>
            <a:ext cx="15386285" cy="123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22188690" y="11548960"/>
            <a:ext cx="2190548" cy="2167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536" y="200203"/>
            <a:ext cx="3254910" cy="90228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11" y="12474629"/>
            <a:ext cx="878310" cy="780874"/>
          </a:xfrm>
          <a:prstGeom prst="rect">
            <a:avLst/>
          </a:prstGeom>
        </p:spPr>
        <p:txBody>
          <a:bodyPr anchor="ctr"/>
          <a:lstStyle>
            <a:lvl1pPr algn="ctr">
              <a:defRPr sz="2799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026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535" y="274320"/>
            <a:ext cx="19591835" cy="14157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535" y="1690093"/>
            <a:ext cx="19591835" cy="867802"/>
          </a:xfrm>
        </p:spPr>
        <p:txBody>
          <a:bodyPr wrap="square">
            <a:spAutoFit/>
          </a:bodyPr>
          <a:lstStyle>
            <a:lvl1pPr marL="0" indent="0" algn="l">
              <a:buNone/>
              <a:defRPr sz="5599">
                <a:solidFill>
                  <a:schemeClr val="accent1"/>
                </a:solidFill>
              </a:defRPr>
            </a:lvl1pPr>
            <a:lvl2pPr marL="913853" indent="0" algn="ctr">
              <a:buNone/>
              <a:defRPr sz="3999"/>
            </a:lvl2pPr>
            <a:lvl3pPr marL="1827702" indent="0" algn="ctr">
              <a:buNone/>
              <a:defRPr sz="3599"/>
            </a:lvl3pPr>
            <a:lvl4pPr marL="2741556" indent="0" algn="ctr">
              <a:buNone/>
              <a:defRPr sz="3199"/>
            </a:lvl4pPr>
            <a:lvl5pPr marL="3655407" indent="0" algn="ctr">
              <a:buNone/>
              <a:defRPr sz="3199"/>
            </a:lvl5pPr>
            <a:lvl6pPr marL="4569258" indent="0" algn="ctr">
              <a:buNone/>
              <a:defRPr sz="3199"/>
            </a:lvl6pPr>
            <a:lvl7pPr marL="5483111" indent="0" algn="ctr">
              <a:buNone/>
              <a:defRPr sz="3199"/>
            </a:lvl7pPr>
            <a:lvl8pPr marL="6396960" indent="0" algn="ctr">
              <a:buNone/>
              <a:defRPr sz="3199"/>
            </a:lvl8pPr>
            <a:lvl9pPr marL="7310814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56211" y="12474624"/>
            <a:ext cx="878310" cy="87848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197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11" y="12474629"/>
            <a:ext cx="878310" cy="780874"/>
          </a:xfrm>
          <a:prstGeom prst="rect">
            <a:avLst/>
          </a:prstGeom>
        </p:spPr>
        <p:txBody>
          <a:bodyPr anchor="ctr"/>
          <a:lstStyle>
            <a:lvl1pPr algn="ctr">
              <a:defRPr sz="2799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22188690" y="11548960"/>
            <a:ext cx="2190548" cy="2167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72880" y="459081"/>
            <a:ext cx="3254910" cy="90228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1041424" y="191718"/>
            <a:ext cx="3186366" cy="14401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7"/>
          </a:p>
        </p:txBody>
      </p:sp>
    </p:spTree>
    <p:extLst>
      <p:ext uri="{BB962C8B-B14F-4D97-AF65-F5344CB8AC3E}">
        <p14:creationId xmlns:p14="http://schemas.microsoft.com/office/powerpoint/2010/main" val="4005283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956" y="12824133"/>
            <a:ext cx="5485329" cy="730250"/>
          </a:xfrm>
          <a:prstGeom prst="rect">
            <a:avLst/>
          </a:prstGeom>
        </p:spPr>
        <p:txBody>
          <a:bodyPr/>
          <a:lstStyle>
            <a:lvl1pPr algn="ctr">
              <a:defRPr sz="2100" b="0" i="0">
                <a:latin typeface="Oswald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81F80DFE-58E4-DC4E-9FE5-2766A8AE36A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70E11-7056-0048-B340-715EF58B5C5A}"/>
              </a:ext>
            </a:extLst>
          </p:cNvPr>
          <p:cNvCxnSpPr/>
          <p:nvPr/>
        </p:nvCxnSpPr>
        <p:spPr>
          <a:xfrm>
            <a:off x="668740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51F98D3-F345-A642-A1B3-6277C79F6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740" y="520702"/>
            <a:ext cx="23041765" cy="1233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 b="0" i="0">
                <a:latin typeface="Oswald" pitchFamily="2" charset="77"/>
              </a:defRPr>
            </a:lvl1pPr>
          </a:lstStyle>
          <a:p>
            <a:r>
              <a:rPr lang="en-US" dirty="0"/>
              <a:t>Insert Title – Oswald 24pt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79B3FF-3C79-1349-B03B-4730DDCAAD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8740" y="2166326"/>
            <a:ext cx="23041765" cy="102444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799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20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Body Copy – </a:t>
            </a:r>
            <a:r>
              <a:rPr lang="en-US" dirty="0" err="1"/>
              <a:t>Roboto</a:t>
            </a:r>
            <a:r>
              <a:rPr lang="en-US" dirty="0"/>
              <a:t> 16pt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2AE39-A5CD-3145-A48A-452A46884E9D}"/>
              </a:ext>
            </a:extLst>
          </p:cNvPr>
          <p:cNvSpPr txBox="1"/>
          <p:nvPr/>
        </p:nvSpPr>
        <p:spPr>
          <a:xfrm>
            <a:off x="668739" y="12861201"/>
            <a:ext cx="6704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swald" pitchFamily="2" charset="77"/>
              </a:rPr>
              <a:t>www.isdb.org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832BC9-F6CB-AB40-A70A-9CD7CCC28B82}"/>
              </a:ext>
            </a:extLst>
          </p:cNvPr>
          <p:cNvCxnSpPr/>
          <p:nvPr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085F53-F9F1-FA4D-B9C8-8A6C8D404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382BAC-9939-1640-BAC0-723ADA8E7345}"/>
              </a:ext>
            </a:extLst>
          </p:cNvPr>
          <p:cNvCxnSpPr/>
          <p:nvPr userDrawn="1"/>
        </p:nvCxnSpPr>
        <p:spPr>
          <a:xfrm>
            <a:off x="668742" y="12617450"/>
            <a:ext cx="23041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8BE8B89-C6BC-4A4D-BC56-4EFD3CC19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75759" y="12822949"/>
            <a:ext cx="2634745" cy="507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356F9-8A12-44CA-BC1A-16A6461E7F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31790" y="6128816"/>
            <a:ext cx="8947448" cy="56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25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76.xml"/><Relationship Id="rId47" Type="http://schemas.openxmlformats.org/officeDocument/2006/relationships/slideLayout" Target="../slideLayouts/slideLayout81.xml"/><Relationship Id="rId50" Type="http://schemas.openxmlformats.org/officeDocument/2006/relationships/slideLayout" Target="../slideLayouts/slideLayout84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45" Type="http://schemas.openxmlformats.org/officeDocument/2006/relationships/slideLayout" Target="../slideLayouts/slideLayout79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78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77.xml"/><Relationship Id="rId48" Type="http://schemas.openxmlformats.org/officeDocument/2006/relationships/slideLayout" Target="../slideLayouts/slideLayout82.xml"/><Relationship Id="rId8" Type="http://schemas.openxmlformats.org/officeDocument/2006/relationships/slideLayout" Target="../slideLayouts/slideLayout42.xml"/><Relationship Id="rId51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75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773994" y="6156"/>
            <a:ext cx="15386285" cy="123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8962" y="3200403"/>
            <a:ext cx="21941314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23299250" y="11646015"/>
            <a:ext cx="348877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MSIPCMContentMarking" descr="{&quot;HashCode&quot;:-1813103172,&quot;Placement&quot;:&quot;Header&quot;,&quot;Top&quot;:0.0,&quot;Left&quot;:0.0,&quot;SlideWidth&quot;:1919,&quot;SlideHeight&quot;:1080}">
            <a:extLst>
              <a:ext uri="{FF2B5EF4-FFF2-40B4-BE49-F238E27FC236}">
                <a16:creationId xmlns:a16="http://schemas.microsoft.com/office/drawing/2014/main" id="{FFCD91C2-2B3F-4C32-9D70-425D3783BD9E}"/>
              </a:ext>
            </a:extLst>
          </p:cNvPr>
          <p:cNvSpPr txBox="1"/>
          <p:nvPr userDrawn="1"/>
        </p:nvSpPr>
        <p:spPr>
          <a:xfrm>
            <a:off x="0" y="0"/>
            <a:ext cx="78483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Protected</a:t>
            </a:r>
          </a:p>
        </p:txBody>
      </p:sp>
    </p:spTree>
    <p:extLst>
      <p:ext uri="{BB962C8B-B14F-4D97-AF65-F5344CB8AC3E}">
        <p14:creationId xmlns:p14="http://schemas.microsoft.com/office/powerpoint/2010/main" val="205947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ftr="0" dt="0"/>
  <p:txStyles>
    <p:titleStyle>
      <a:lvl1pPr algn="r" defTabSz="1828342" rtl="0" eaLnBrk="1" latinLnBrk="0" hangingPunct="1">
        <a:spcBef>
          <a:spcPct val="0"/>
        </a:spcBef>
        <a:buNone/>
        <a:defRPr sz="6399" b="1" kern="1200" cap="small" normalizeH="0" baseline="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685627" indent="-685627" algn="l" defTabSz="1828342" rtl="0" eaLnBrk="1" latinLnBrk="0" hangingPunct="1">
        <a:spcBef>
          <a:spcPct val="20000"/>
        </a:spcBef>
        <a:buFont typeface="Arial" pitchFamily="34" charset="0"/>
        <a:buChar char="•"/>
        <a:defRPr sz="63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485529" indent="-571360" algn="l" defTabSz="1828342" rtl="0" eaLnBrk="1" latinLnBrk="0" hangingPunct="1">
        <a:spcBef>
          <a:spcPct val="20000"/>
        </a:spcBef>
        <a:buFont typeface="Arial" pitchFamily="34" charset="0"/>
        <a:buChar char="–"/>
        <a:defRPr sz="55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285427" indent="-457087" algn="l" defTabSz="1828342" rtl="0" eaLnBrk="1" latinLnBrk="0" hangingPunct="1">
        <a:spcBef>
          <a:spcPct val="20000"/>
        </a:spcBef>
        <a:buFont typeface="Arial" pitchFamily="34" charset="0"/>
        <a:buChar char="•"/>
        <a:defRPr sz="47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3199600" indent="-457087" algn="l" defTabSz="1828342" rtl="0" eaLnBrk="1" latinLnBrk="0" hangingPunct="1">
        <a:spcBef>
          <a:spcPct val="20000"/>
        </a:spcBef>
        <a:buFont typeface="Arial" pitchFamily="34" charset="0"/>
        <a:buChar char="–"/>
        <a:defRPr sz="39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4113773" indent="-457087" algn="l" defTabSz="1828342" rtl="0" eaLnBrk="1" latinLnBrk="0" hangingPunct="1">
        <a:spcBef>
          <a:spcPct val="20000"/>
        </a:spcBef>
        <a:buFont typeface="Arial" pitchFamily="34" charset="0"/>
        <a:buChar char="»"/>
        <a:defRPr sz="39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5027942" indent="-457087" algn="l" defTabSz="1828342" rtl="0" eaLnBrk="1" latinLnBrk="0" hangingPunct="1">
        <a:spcBef>
          <a:spcPct val="20000"/>
        </a:spcBef>
        <a:buFont typeface="Arial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5" indent="-457087" algn="l" defTabSz="1828342" rtl="0" eaLnBrk="1" latinLnBrk="0" hangingPunct="1">
        <a:spcBef>
          <a:spcPct val="20000"/>
        </a:spcBef>
        <a:buFont typeface="Arial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7" algn="l" defTabSz="1828342" rtl="0" eaLnBrk="1" latinLnBrk="0" hangingPunct="1">
        <a:spcBef>
          <a:spcPct val="20000"/>
        </a:spcBef>
        <a:buFont typeface="Arial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8" indent="-457087" algn="l" defTabSz="1828342" rtl="0" eaLnBrk="1" latinLnBrk="0" hangingPunct="1">
        <a:spcBef>
          <a:spcPct val="20000"/>
        </a:spcBef>
        <a:buFont typeface="Arial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342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3" algn="l" defTabSz="1828342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2" algn="l" defTabSz="1828342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5" algn="l" defTabSz="1828342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7" algn="l" defTabSz="1828342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8" algn="l" defTabSz="1828342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7" algn="l" defTabSz="1828342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2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3" algn="l" defTabSz="1828342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813103172,&quot;Placement&quot;:&quot;Header&quot;,&quot;Top&quot;:0.0,&quot;Left&quot;:0.0,&quot;SlideWidth&quot;:1919,&quot;SlideHeight&quot;:1080}">
            <a:extLst>
              <a:ext uri="{FF2B5EF4-FFF2-40B4-BE49-F238E27FC236}">
                <a16:creationId xmlns:a16="http://schemas.microsoft.com/office/drawing/2014/main" id="{37116C50-E013-4630-B761-BAD22B50D937}"/>
              </a:ext>
            </a:extLst>
          </p:cNvPr>
          <p:cNvSpPr txBox="1"/>
          <p:nvPr userDrawn="1"/>
        </p:nvSpPr>
        <p:spPr>
          <a:xfrm>
            <a:off x="0" y="0"/>
            <a:ext cx="78483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Protected</a:t>
            </a:r>
          </a:p>
        </p:txBody>
      </p:sp>
    </p:spTree>
    <p:extLst>
      <p:ext uri="{BB962C8B-B14F-4D97-AF65-F5344CB8AC3E}">
        <p14:creationId xmlns:p14="http://schemas.microsoft.com/office/powerpoint/2010/main" val="304820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853" r:id="rId15"/>
    <p:sldLayoutId id="2147484000" r:id="rId16"/>
    <p:sldLayoutId id="2147484001" r:id="rId17"/>
    <p:sldLayoutId id="2147484002" r:id="rId18"/>
    <p:sldLayoutId id="2147484003" r:id="rId19"/>
    <p:sldLayoutId id="2147484004" r:id="rId20"/>
    <p:sldLayoutId id="2147484005" r:id="rId21"/>
    <p:sldLayoutId id="2147484006" r:id="rId22"/>
    <p:sldLayoutId id="2147484007" r:id="rId23"/>
    <p:sldLayoutId id="2147484008" r:id="rId24"/>
    <p:sldLayoutId id="2147484009" r:id="rId25"/>
    <p:sldLayoutId id="2147484010" r:id="rId26"/>
    <p:sldLayoutId id="2147484011" r:id="rId27"/>
    <p:sldLayoutId id="2147484012" r:id="rId28"/>
    <p:sldLayoutId id="2147484013" r:id="rId29"/>
    <p:sldLayoutId id="2147484014" r:id="rId30"/>
    <p:sldLayoutId id="2147484015" r:id="rId31"/>
  </p:sldLayoutIdLst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1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813103172,&quot;Placement&quot;:&quot;Header&quot;,&quot;Top&quot;:0.0,&quot;Left&quot;:0.0,&quot;SlideWidth&quot;:1919,&quot;SlideHeight&quot;:1080}">
            <a:extLst>
              <a:ext uri="{FF2B5EF4-FFF2-40B4-BE49-F238E27FC236}">
                <a16:creationId xmlns:a16="http://schemas.microsoft.com/office/drawing/2014/main" id="{9A8BC4C5-5167-4BF3-A07A-69271B699110}"/>
              </a:ext>
            </a:extLst>
          </p:cNvPr>
          <p:cNvSpPr txBox="1"/>
          <p:nvPr userDrawn="1"/>
        </p:nvSpPr>
        <p:spPr>
          <a:xfrm>
            <a:off x="0" y="0"/>
            <a:ext cx="78483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Protected</a:t>
            </a:r>
          </a:p>
        </p:txBody>
      </p:sp>
    </p:spTree>
    <p:extLst>
      <p:ext uri="{BB962C8B-B14F-4D97-AF65-F5344CB8AC3E}">
        <p14:creationId xmlns:p14="http://schemas.microsoft.com/office/powerpoint/2010/main" val="184277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2" r:id="rId15"/>
    <p:sldLayoutId id="2147484048" r:id="rId16"/>
    <p:sldLayoutId id="2147484081" r:id="rId17"/>
    <p:sldLayoutId id="2147484082" r:id="rId18"/>
    <p:sldLayoutId id="2147484083" r:id="rId19"/>
    <p:sldLayoutId id="2147484084" r:id="rId20"/>
    <p:sldLayoutId id="2147484085" r:id="rId21"/>
    <p:sldLayoutId id="2147484086" r:id="rId22"/>
    <p:sldLayoutId id="2147484087" r:id="rId23"/>
    <p:sldLayoutId id="2147484088" r:id="rId24"/>
    <p:sldLayoutId id="2147484089" r:id="rId25"/>
    <p:sldLayoutId id="2147484090" r:id="rId26"/>
    <p:sldLayoutId id="2147484091" r:id="rId27"/>
    <p:sldLayoutId id="2147484092" r:id="rId28"/>
    <p:sldLayoutId id="2147484093" r:id="rId29"/>
    <p:sldLayoutId id="2147484094" r:id="rId30"/>
    <p:sldLayoutId id="2147484095" r:id="rId31"/>
    <p:sldLayoutId id="2147484096" r:id="rId32"/>
    <p:sldLayoutId id="2147484101" r:id="rId33"/>
    <p:sldLayoutId id="2147484102" r:id="rId34"/>
    <p:sldLayoutId id="2147484103" r:id="rId35"/>
    <p:sldLayoutId id="2147484104" r:id="rId36"/>
    <p:sldLayoutId id="2147484105" r:id="rId37"/>
    <p:sldLayoutId id="2147484106" r:id="rId38"/>
    <p:sldLayoutId id="2147484107" r:id="rId39"/>
    <p:sldLayoutId id="2147484108" r:id="rId40"/>
    <p:sldLayoutId id="2147484109" r:id="rId41"/>
    <p:sldLayoutId id="2147484110" r:id="rId42"/>
    <p:sldLayoutId id="2147484111" r:id="rId43"/>
    <p:sldLayoutId id="2147484112" r:id="rId44"/>
    <p:sldLayoutId id="2147484113" r:id="rId45"/>
    <p:sldLayoutId id="2147484114" r:id="rId46"/>
    <p:sldLayoutId id="2147484115" r:id="rId47"/>
    <p:sldLayoutId id="2147484116" r:id="rId48"/>
    <p:sldLayoutId id="2147484117" r:id="rId49"/>
    <p:sldLayoutId id="2147484118" r:id="rId50"/>
    <p:sldLayoutId id="2147484119" r:id="rId51"/>
  </p:sldLayoutIdLst>
  <p:txStyles>
    <p:titleStyle>
      <a:lvl1pPr algn="l" defTabSz="1828068" rtl="0" eaLnBrk="1" latinLnBrk="0" hangingPunct="1">
        <a:lnSpc>
          <a:spcPct val="90000"/>
        </a:lnSpc>
        <a:spcBef>
          <a:spcPct val="0"/>
        </a:spcBef>
        <a:buNone/>
        <a:defRPr sz="8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9" indent="-457019" algn="l" defTabSz="182806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052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087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120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155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188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1224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5257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9292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035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068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103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137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172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4207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8240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2275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1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D2B0B-6F5B-4612-920E-C54346CE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074" y="730253"/>
            <a:ext cx="2102709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4478B-A432-4528-A36E-3F4AE4CCE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074" y="3651250"/>
            <a:ext cx="2102709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631A-B74B-4737-927D-9D7F61A82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072" y="12712703"/>
            <a:ext cx="5485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BF81-C7E8-4333-9B0A-942535CC54E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43814-4CC8-4CEF-B1BA-3657D350F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624" y="12712703"/>
            <a:ext cx="822799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7BA6F-2D8F-47E7-9B9E-916380762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7837" y="12712703"/>
            <a:ext cx="548532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246F-6BCE-413C-A900-178BE772AB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813103172,&quot;Placement&quot;:&quot;Header&quot;,&quot;Top&quot;:0.0,&quot;Left&quot;:0.0,&quot;SlideWidth&quot;:1919,&quot;SlideHeight&quot;:1080}">
            <a:extLst>
              <a:ext uri="{FF2B5EF4-FFF2-40B4-BE49-F238E27FC236}">
                <a16:creationId xmlns:a16="http://schemas.microsoft.com/office/drawing/2014/main" id="{329F6CA9-570C-4DA7-979D-00A609ED1564}"/>
              </a:ext>
            </a:extLst>
          </p:cNvPr>
          <p:cNvSpPr txBox="1"/>
          <p:nvPr userDrawn="1"/>
        </p:nvSpPr>
        <p:spPr>
          <a:xfrm>
            <a:off x="0" y="0"/>
            <a:ext cx="78483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Protected</a:t>
            </a:r>
          </a:p>
        </p:txBody>
      </p:sp>
    </p:spTree>
    <p:extLst>
      <p:ext uri="{BB962C8B-B14F-4D97-AF65-F5344CB8AC3E}">
        <p14:creationId xmlns:p14="http://schemas.microsoft.com/office/powerpoint/2010/main" val="10122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6" r:id="rId12"/>
    <p:sldLayoutId id="2147484047" r:id="rId13"/>
    <p:sldLayoutId id="2147484099" r:id="rId14"/>
  </p:sldLayoutIdLst>
  <p:hf hdr="0" ftr="0" dt="0"/>
  <p:txStyles>
    <p:titleStyle>
      <a:lvl1pPr algn="l" defTabSz="1828068" rtl="0" eaLnBrk="1" latinLnBrk="0" hangingPunct="1">
        <a:lnSpc>
          <a:spcPct val="90000"/>
        </a:lnSpc>
        <a:spcBef>
          <a:spcPct val="0"/>
        </a:spcBef>
        <a:buNone/>
        <a:defRPr sz="8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9" indent="-457019" algn="l" defTabSz="182806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052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087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120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155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188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1224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5257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9292" indent="-457019" algn="l" defTabSz="18280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035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068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103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137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172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4207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8240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2275" algn="l" defTabSz="1828068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/>
          </p:cNvSpPr>
          <p:nvPr/>
        </p:nvSpPr>
        <p:spPr>
          <a:xfrm>
            <a:off x="582209" y="3883846"/>
            <a:ext cx="23351826" cy="32511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828068">
              <a:defRPr/>
            </a:pPr>
            <a:r>
              <a:rPr lang="en-US" sz="6000" b="1" cap="small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Role of IsDB in Promoting Islamic Financial Instruments to Combat Climate Change and Natural Disasters in Member Countries</a:t>
            </a:r>
            <a:endParaRPr lang="en-US" sz="8000" b="1" cap="small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DB8B39-130B-44AE-9221-C3ADB898D044}"/>
              </a:ext>
            </a:extLst>
          </p:cNvPr>
          <p:cNvSpPr/>
          <p:nvPr/>
        </p:nvSpPr>
        <p:spPr>
          <a:xfrm>
            <a:off x="4580082" y="9376910"/>
            <a:ext cx="15843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Climate Change &amp; Environment Division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B3A4F-1DEA-4CA5-A0E3-C9C40870DFF1}"/>
              </a:ext>
            </a:extLst>
          </p:cNvPr>
          <p:cNvSpPr txBox="1"/>
          <p:nvPr/>
        </p:nvSpPr>
        <p:spPr>
          <a:xfrm>
            <a:off x="18899100" y="12021980"/>
            <a:ext cx="3783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828160">
              <a:defRPr/>
            </a:pPr>
            <a:r>
              <a:rPr lang="en-US" sz="4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  April,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FE397-AF0F-6949-E099-AF837C152CCA}"/>
              </a:ext>
            </a:extLst>
          </p:cNvPr>
          <p:cNvSpPr txBox="1"/>
          <p:nvPr/>
        </p:nvSpPr>
        <p:spPr>
          <a:xfrm>
            <a:off x="875489" y="11421944"/>
            <a:ext cx="8540886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Presenter: Habib Abubakar, Senior Climate Change Specialist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E9B293-3BC6-215E-F8D4-200F0ED60CDA}"/>
              </a:ext>
            </a:extLst>
          </p:cNvPr>
          <p:cNvSpPr txBox="1"/>
          <p:nvPr/>
        </p:nvSpPr>
        <p:spPr>
          <a:xfrm>
            <a:off x="2178997" y="6962801"/>
            <a:ext cx="195525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</a:rPr>
              <a:t>THE 23RD MEETING OF THE COMCEC FINANCIAL COOPERATION WORKING GROUP</a:t>
            </a:r>
          </a:p>
        </p:txBody>
      </p:sp>
    </p:spTree>
    <p:extLst>
      <p:ext uri="{BB962C8B-B14F-4D97-AF65-F5344CB8AC3E}">
        <p14:creationId xmlns:p14="http://schemas.microsoft.com/office/powerpoint/2010/main" val="596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en-US" sz="7996" b="1" dirty="0">
                <a:solidFill>
                  <a:schemeClr val="bg1"/>
                </a:solidFill>
                <a:latin typeface="Oswald" panose="000005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939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7FD994-AEC1-6284-7096-04565D4D4C58}"/>
              </a:ext>
            </a:extLst>
          </p:cNvPr>
          <p:cNvSpPr txBox="1"/>
          <p:nvPr/>
        </p:nvSpPr>
        <p:spPr>
          <a:xfrm>
            <a:off x="4718276" y="477939"/>
            <a:ext cx="17559834" cy="84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10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399" cap="small" dirty="0">
                <a:solidFill>
                  <a:srgbClr val="0D3B46"/>
                </a:solidFill>
                <a:latin typeface="Oswald" panose="00000500000000000000" pitchFamily="2" charset="0"/>
                <a:ea typeface="Roboto Light" panose="02000000000000000000" pitchFamily="2" charset="0"/>
              </a:rPr>
              <a:t>Presentation content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E5470-A894-EB67-BF65-DBAA8882E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00" y="564745"/>
            <a:ext cx="3305244" cy="66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31F86-B391-BE53-20A8-F920B703187A}"/>
              </a:ext>
            </a:extLst>
          </p:cNvPr>
          <p:cNvSpPr txBox="1"/>
          <p:nvPr/>
        </p:nvSpPr>
        <p:spPr>
          <a:xfrm>
            <a:off x="1323790" y="2333325"/>
            <a:ext cx="19485737" cy="9879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Context &amp; challenges of </a:t>
            </a:r>
            <a:r>
              <a:rPr lang="en-US" sz="4000" b="1" dirty="0" err="1">
                <a:latin typeface="Roboto" panose="02000000000000000000" pitchFamily="2" charset="0"/>
                <a:ea typeface="Roboto" panose="02000000000000000000" pitchFamily="2" charset="0"/>
              </a:rPr>
              <a:t>oic</a:t>
            </a: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 Member countries on climate action</a:t>
            </a:r>
          </a:p>
          <a:p>
            <a:endParaRPr lang="en-US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Highlights of IsDB Climate Ambition Commitments to MC </a:t>
            </a:r>
          </a:p>
          <a:p>
            <a:endParaRPr lang="en-US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Climate Change at the IsDB – Main Pillars </a:t>
            </a:r>
          </a:p>
          <a:p>
            <a:endParaRPr lang="en-US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Making IsDB Operations  Climate Resilient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Climate action support to mc through project-level intervention.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 Opportunities for Climate Action using Islamic Financial Instruments</a:t>
            </a:r>
          </a:p>
          <a:p>
            <a:endParaRPr lang="en-US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Examples of Financial Resources (Grants)  Leveraged for Member Countries from IsDB Partners </a:t>
            </a:r>
          </a:p>
          <a:p>
            <a:endParaRPr lang="en-US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5C4A97-0E39-3A13-64A0-3DA2E9E4E53D}"/>
              </a:ext>
            </a:extLst>
          </p:cNvPr>
          <p:cNvSpPr/>
          <p:nvPr/>
        </p:nvSpPr>
        <p:spPr>
          <a:xfrm>
            <a:off x="10818881" y="3958904"/>
            <a:ext cx="13560357" cy="16800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OIC countries are among </a:t>
            </a:r>
            <a:r>
              <a:rPr lang="en-US" sz="3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the most vulnerable to climate-related risks</a:t>
            </a:r>
            <a:r>
              <a:rPr lang="en-US" sz="3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. This includes </a:t>
            </a:r>
            <a:r>
              <a:rPr lang="en-US" sz="3200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i</a:t>
            </a:r>
            <a:r>
              <a:rPr lang="en-US" sz="3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ncreasing </a:t>
            </a:r>
            <a:r>
              <a:rPr lang="en-US" sz="3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frequency of floods, droughts</a:t>
            </a:r>
            <a:r>
              <a:rPr lang="en-US" sz="3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, and </a:t>
            </a:r>
            <a:r>
              <a:rPr lang="en-US" sz="3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food insecurity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951832-BC6C-AE66-DB8F-D26A8E6C2177}"/>
              </a:ext>
            </a:extLst>
          </p:cNvPr>
          <p:cNvSpPr/>
          <p:nvPr/>
        </p:nvSpPr>
        <p:spPr>
          <a:xfrm>
            <a:off x="10590182" y="7496780"/>
            <a:ext cx="13789056" cy="16800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Limited </a:t>
            </a:r>
            <a:r>
              <a:rPr lang="en-US" sz="3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access to climate finance </a:t>
            </a:r>
            <a:r>
              <a:rPr lang="en-US" sz="3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and </a:t>
            </a:r>
            <a:r>
              <a:rPr lang="en-US" sz="3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climate resilience infrastructure:</a:t>
            </a:r>
            <a:r>
              <a:rPr lang="en-US" sz="3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Disaster Risk  monitoring and Economic Strain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B872D2-6C28-0F9E-CF0E-6C447EA6935F}"/>
              </a:ext>
            </a:extLst>
          </p:cNvPr>
          <p:cNvSpPr/>
          <p:nvPr/>
        </p:nvSpPr>
        <p:spPr>
          <a:xfrm>
            <a:off x="10585419" y="10891985"/>
            <a:ext cx="13789057" cy="16800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Gaps in climate governance frameworks </a:t>
            </a:r>
            <a:r>
              <a:rPr lang="en-US" sz="3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and </a:t>
            </a:r>
            <a:r>
              <a:rPr lang="en-US" sz="3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data systems:  </a:t>
            </a:r>
            <a:r>
              <a:rPr lang="en-US" sz="3200" b="1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h</a:t>
            </a:r>
            <a:r>
              <a:rPr lang="en-US" sz="3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amper the planning and implementation of adaptation and mitigation policies. Limited inter-agency coordination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AB203E-BC34-ACAC-DCAA-156104C149FC}"/>
              </a:ext>
            </a:extLst>
          </p:cNvPr>
          <p:cNvSpPr/>
          <p:nvPr/>
        </p:nvSpPr>
        <p:spPr>
          <a:xfrm>
            <a:off x="0" y="55324"/>
            <a:ext cx="24374476" cy="9078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0089">
                <a:srgbClr val="3EAB36"/>
              </a:gs>
              <a:gs pos="37000">
                <a:schemeClr val="tx1">
                  <a:lumMod val="75000"/>
                  <a:lumOff val="2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>
              <a:defRPr/>
            </a:pPr>
            <a:r>
              <a:rPr lang="en-US" sz="5399" cap="small" dirty="0">
                <a:solidFill>
                  <a:prstClr val="white"/>
                </a:solidFill>
                <a:latin typeface="Oswald" panose="00000500000000000000" pitchFamily="2" charset="0"/>
                <a:ea typeface="Roboto Light" panose="02000000000000000000" pitchFamily="2" charset="0"/>
              </a:rPr>
              <a:t>Context &amp; challenges of </a:t>
            </a:r>
            <a:r>
              <a:rPr lang="en-US" sz="5399" cap="small" dirty="0" err="1">
                <a:solidFill>
                  <a:prstClr val="white"/>
                </a:solidFill>
                <a:latin typeface="Oswald" panose="00000500000000000000" pitchFamily="2" charset="0"/>
                <a:ea typeface="Roboto Light" panose="02000000000000000000" pitchFamily="2" charset="0"/>
              </a:rPr>
              <a:t>oic</a:t>
            </a:r>
            <a:r>
              <a:rPr lang="en-US" sz="5399" cap="small" dirty="0">
                <a:solidFill>
                  <a:prstClr val="white"/>
                </a:solidFill>
                <a:latin typeface="Oswald" panose="00000500000000000000" pitchFamily="2" charset="0"/>
                <a:ea typeface="Roboto Light" panose="02000000000000000000" pitchFamily="2" charset="0"/>
              </a:rPr>
              <a:t> Member countries on climate action</a:t>
            </a: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6722D992-D97B-C7A5-63C5-C829D01DCEC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99846" y="9436608"/>
            <a:ext cx="4114800" cy="4114800"/>
          </a:xfrm>
          <a:prstGeom prst="ellipse">
            <a:avLst/>
          </a:prstGeom>
        </p:spPr>
      </p:pic>
      <p:pic>
        <p:nvPicPr>
          <p:cNvPr id="6" name="Picture 5" descr="A diagram of different types of weather&#10;&#10;AI-generated content may be incorrect.">
            <a:extLst>
              <a:ext uri="{FF2B5EF4-FFF2-40B4-BE49-F238E27FC236}">
                <a16:creationId xmlns:a16="http://schemas.microsoft.com/office/drawing/2014/main" id="{1EA42166-9402-91BB-C470-8DFC1BB2C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677" y="1810039"/>
            <a:ext cx="10539266" cy="105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94EEBD-52F3-49EF-807F-F630EDD01A92}"/>
              </a:ext>
            </a:extLst>
          </p:cNvPr>
          <p:cNvSpPr/>
          <p:nvPr/>
        </p:nvSpPr>
        <p:spPr>
          <a:xfrm>
            <a:off x="2383" y="7702"/>
            <a:ext cx="24374476" cy="9078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0089">
                <a:srgbClr val="3EAB36"/>
              </a:gs>
              <a:gs pos="37000">
                <a:schemeClr val="tx1">
                  <a:lumMod val="75000"/>
                  <a:lumOff val="2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>
              <a:defRPr/>
            </a:pPr>
            <a:r>
              <a:rPr lang="en-US" sz="5399" cap="small" dirty="0">
                <a:solidFill>
                  <a:prstClr val="white"/>
                </a:solidFill>
                <a:latin typeface="Oswald" panose="00000500000000000000" pitchFamily="2" charset="0"/>
                <a:ea typeface="Roboto Light" panose="02000000000000000000" pitchFamily="2" charset="0"/>
              </a:rPr>
              <a:t>Highlights of IsDB Climate Ambition Commitments to MC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A48E7C-656E-4035-91A4-BB7A418F5D29}"/>
              </a:ext>
            </a:extLst>
          </p:cNvPr>
          <p:cNvSpPr/>
          <p:nvPr/>
        </p:nvSpPr>
        <p:spPr>
          <a:xfrm>
            <a:off x="10452054" y="1679046"/>
            <a:ext cx="4705770" cy="24881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>
              <a:defRPr/>
            </a:pPr>
            <a:r>
              <a:rPr lang="en-GB" b="1" dirty="0">
                <a:solidFill>
                  <a:srgbClr val="4BACC6">
                    <a:lumMod val="7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100% Paris Alignment Commitment by 2023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54535A-6E47-43B5-834B-753CECFD151C}"/>
              </a:ext>
            </a:extLst>
          </p:cNvPr>
          <p:cNvSpPr/>
          <p:nvPr/>
        </p:nvSpPr>
        <p:spPr>
          <a:xfrm>
            <a:off x="822641" y="7418794"/>
            <a:ext cx="4557433" cy="221045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>
              <a:defRPr/>
            </a:pPr>
            <a:r>
              <a:rPr lang="en-GB" b="1" dirty="0">
                <a:solidFill>
                  <a:srgbClr val="4BACC6">
                    <a:lumMod val="7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35% Climate Finance Target of total Commitment by 2025</a:t>
            </a:r>
            <a:endParaRPr lang="en-GB" dirty="0">
              <a:solidFill>
                <a:prstClr val="black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AE8D8-FB66-41CB-9E3E-75606384F8BC}"/>
              </a:ext>
            </a:extLst>
          </p:cNvPr>
          <p:cNvSpPr/>
          <p:nvPr/>
        </p:nvSpPr>
        <p:spPr>
          <a:xfrm>
            <a:off x="18029273" y="7141115"/>
            <a:ext cx="5590598" cy="24881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>
              <a:lnSpc>
                <a:spcPct val="150000"/>
              </a:lnSpc>
              <a:defRPr/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US$ 24 billion Arab Coordination Group (ACG) Climate Finance by 2030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663F5-3947-4E8A-A19E-C4DAF088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052" y="5797686"/>
            <a:ext cx="11461097" cy="6378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A411D-7702-4225-8AF3-22D7BDD23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8224" y="1297089"/>
            <a:ext cx="3551647" cy="5277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CCDC5D-2480-4B52-A114-AA40C20A6B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86" t="18127" r="36642" b="6966"/>
          <a:stretch/>
        </p:blipFill>
        <p:spPr>
          <a:xfrm>
            <a:off x="451627" y="1461409"/>
            <a:ext cx="3526519" cy="5037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F6C284-565C-47B0-9201-82B50D0739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549" t="23255" r="44703" b="11463"/>
          <a:stretch/>
        </p:blipFill>
        <p:spPr>
          <a:xfrm>
            <a:off x="4382674" y="1315243"/>
            <a:ext cx="3673056" cy="50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2D33C2-C88A-4643-A011-6163CE5A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at the IsDB – Main Pillars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8CA6F0-4AAB-4084-8F44-9323FA8B2128}"/>
              </a:ext>
            </a:extLst>
          </p:cNvPr>
          <p:cNvGrpSpPr/>
          <p:nvPr/>
        </p:nvGrpSpPr>
        <p:grpSpPr>
          <a:xfrm>
            <a:off x="566290" y="-288527"/>
            <a:ext cx="23419893" cy="12392418"/>
            <a:chOff x="913325" y="287334"/>
            <a:chExt cx="22919976" cy="13581067"/>
          </a:xfrm>
        </p:grpSpPr>
        <p:sp>
          <p:nvSpPr>
            <p:cNvPr id="31" name="Shape 14531">
              <a:extLst>
                <a:ext uri="{FF2B5EF4-FFF2-40B4-BE49-F238E27FC236}">
                  <a16:creationId xmlns:a16="http://schemas.microsoft.com/office/drawing/2014/main" id="{5F270DAB-1F16-48BA-94F7-F5719B3540E9}"/>
                </a:ext>
              </a:extLst>
            </p:cNvPr>
            <p:cNvSpPr/>
            <p:nvPr/>
          </p:nvSpPr>
          <p:spPr>
            <a:xfrm rot="1200000">
              <a:off x="4334433" y="12808147"/>
              <a:ext cx="356474" cy="53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942" extrusionOk="0">
                  <a:moveTo>
                    <a:pt x="10629" y="0"/>
                  </a:moveTo>
                  <a:cubicBezTo>
                    <a:pt x="8326" y="3089"/>
                    <a:pt x="5824" y="6112"/>
                    <a:pt x="3130" y="9060"/>
                  </a:cubicBezTo>
                  <a:cubicBezTo>
                    <a:pt x="1711" y="10612"/>
                    <a:pt x="212" y="12199"/>
                    <a:pt x="20" y="14012"/>
                  </a:cubicBezTo>
                  <a:cubicBezTo>
                    <a:pt x="-171" y="15822"/>
                    <a:pt x="984" y="17627"/>
                    <a:pt x="3130" y="18969"/>
                  </a:cubicBezTo>
                  <a:cubicBezTo>
                    <a:pt x="7339" y="21600"/>
                    <a:pt x="13926" y="21600"/>
                    <a:pt x="18135" y="18969"/>
                  </a:cubicBezTo>
                  <a:cubicBezTo>
                    <a:pt x="20281" y="17627"/>
                    <a:pt x="21429" y="15822"/>
                    <a:pt x="21238" y="14012"/>
                  </a:cubicBezTo>
                  <a:cubicBezTo>
                    <a:pt x="21046" y="12199"/>
                    <a:pt x="19551" y="10612"/>
                    <a:pt x="18135" y="9060"/>
                  </a:cubicBezTo>
                  <a:cubicBezTo>
                    <a:pt x="15444" y="6110"/>
                    <a:pt x="12940" y="3087"/>
                    <a:pt x="10629" y="0"/>
                  </a:cubicBezTo>
                  <a:close/>
                </a:path>
              </a:pathLst>
            </a:custGeom>
            <a:solidFill>
              <a:srgbClr val="335F3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2" name="Freeform 77">
              <a:extLst>
                <a:ext uri="{FF2B5EF4-FFF2-40B4-BE49-F238E27FC236}">
                  <a16:creationId xmlns:a16="http://schemas.microsoft.com/office/drawing/2014/main" id="{81188909-D3B6-45F7-83F3-3A4C4DD57760}"/>
                </a:ext>
              </a:extLst>
            </p:cNvPr>
            <p:cNvSpPr/>
            <p:nvPr/>
          </p:nvSpPr>
          <p:spPr>
            <a:xfrm>
              <a:off x="9467784" y="11439931"/>
              <a:ext cx="587054" cy="1439049"/>
            </a:xfrm>
            <a:custGeom>
              <a:avLst/>
              <a:gdLst>
                <a:gd name="connsiteX0" fmla="*/ 239562 w 587054"/>
                <a:gd name="connsiteY0" fmla="*/ 0 h 1439049"/>
                <a:gd name="connsiteX1" fmla="*/ 265624 w 587054"/>
                <a:gd name="connsiteY1" fmla="*/ 0 h 1439049"/>
                <a:gd name="connsiteX2" fmla="*/ 167435 w 587054"/>
                <a:gd name="connsiteY2" fmla="*/ 778211 h 1439049"/>
                <a:gd name="connsiteX3" fmla="*/ 175935 w 587054"/>
                <a:gd name="connsiteY3" fmla="*/ 865743 h 1439049"/>
                <a:gd name="connsiteX4" fmla="*/ 262199 w 587054"/>
                <a:gd name="connsiteY4" fmla="*/ 810754 h 1439049"/>
                <a:gd name="connsiteX5" fmla="*/ 580812 w 587054"/>
                <a:gd name="connsiteY5" fmla="*/ 508641 h 1439049"/>
                <a:gd name="connsiteX6" fmla="*/ 581955 w 587054"/>
                <a:gd name="connsiteY6" fmla="*/ 510949 h 1439049"/>
                <a:gd name="connsiteX7" fmla="*/ 585100 w 587054"/>
                <a:gd name="connsiteY7" fmla="*/ 550199 h 1439049"/>
                <a:gd name="connsiteX8" fmla="*/ 380008 w 587054"/>
                <a:gd name="connsiteY8" fmla="*/ 774692 h 1439049"/>
                <a:gd name="connsiteX9" fmla="*/ 187859 w 587054"/>
                <a:gd name="connsiteY9" fmla="*/ 956963 h 1439049"/>
                <a:gd name="connsiteX10" fmla="*/ 201144 w 587054"/>
                <a:gd name="connsiteY10" fmla="*/ 1039513 h 1439049"/>
                <a:gd name="connsiteX11" fmla="*/ 318117 w 587054"/>
                <a:gd name="connsiteY11" fmla="*/ 1439049 h 1439049"/>
                <a:gd name="connsiteX12" fmla="*/ 3144 w 587054"/>
                <a:gd name="connsiteY12" fmla="*/ 1439049 h 1439049"/>
                <a:gd name="connsiteX13" fmla="*/ 1839 w 587054"/>
                <a:gd name="connsiteY13" fmla="*/ 1403939 h 1439049"/>
                <a:gd name="connsiteX14" fmla="*/ 239562 w 587054"/>
                <a:gd name="connsiteY14" fmla="*/ 0 h 143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7054" h="1439049">
                  <a:moveTo>
                    <a:pt x="239562" y="0"/>
                  </a:moveTo>
                  <a:lnTo>
                    <a:pt x="265624" y="0"/>
                  </a:lnTo>
                  <a:cubicBezTo>
                    <a:pt x="183201" y="255581"/>
                    <a:pt x="150369" y="516784"/>
                    <a:pt x="167435" y="778211"/>
                  </a:cubicBezTo>
                  <a:lnTo>
                    <a:pt x="175935" y="865743"/>
                  </a:lnTo>
                  <a:lnTo>
                    <a:pt x="262199" y="810754"/>
                  </a:lnTo>
                  <a:cubicBezTo>
                    <a:pt x="376943" y="727726"/>
                    <a:pt x="483924" y="626304"/>
                    <a:pt x="580812" y="508641"/>
                  </a:cubicBezTo>
                  <a:cubicBezTo>
                    <a:pt x="581208" y="509395"/>
                    <a:pt x="581582" y="510150"/>
                    <a:pt x="581955" y="510949"/>
                  </a:cubicBezTo>
                  <a:cubicBezTo>
                    <a:pt x="587387" y="522664"/>
                    <a:pt x="588552" y="537153"/>
                    <a:pt x="585100" y="550199"/>
                  </a:cubicBezTo>
                  <a:cubicBezTo>
                    <a:pt x="518602" y="628168"/>
                    <a:pt x="450214" y="703064"/>
                    <a:pt x="380008" y="774692"/>
                  </a:cubicBezTo>
                  <a:lnTo>
                    <a:pt x="187859" y="956963"/>
                  </a:lnTo>
                  <a:lnTo>
                    <a:pt x="201144" y="1039513"/>
                  </a:lnTo>
                  <a:cubicBezTo>
                    <a:pt x="227037" y="1173691"/>
                    <a:pt x="266100" y="1307136"/>
                    <a:pt x="318117" y="1439049"/>
                  </a:cubicBezTo>
                  <a:lnTo>
                    <a:pt x="3144" y="1439049"/>
                  </a:lnTo>
                  <a:cubicBezTo>
                    <a:pt x="2652" y="1427323"/>
                    <a:pt x="2207" y="1415665"/>
                    <a:pt x="1839" y="1403939"/>
                  </a:cubicBezTo>
                  <a:cubicBezTo>
                    <a:pt x="-13418" y="932450"/>
                    <a:pt x="66243" y="461562"/>
                    <a:pt x="239562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3" name="Shape 14539">
              <a:extLst>
                <a:ext uri="{FF2B5EF4-FFF2-40B4-BE49-F238E27FC236}">
                  <a16:creationId xmlns:a16="http://schemas.microsoft.com/office/drawing/2014/main" id="{58074669-D2AB-4102-8E0F-D36AF4F5728E}"/>
                </a:ext>
              </a:extLst>
            </p:cNvPr>
            <p:cNvSpPr/>
            <p:nvPr/>
          </p:nvSpPr>
          <p:spPr>
            <a:xfrm>
              <a:off x="9784695" y="11681308"/>
              <a:ext cx="659245" cy="67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256" extrusionOk="0">
                  <a:moveTo>
                    <a:pt x="20431" y="0"/>
                  </a:moveTo>
                  <a:cubicBezTo>
                    <a:pt x="20417" y="3286"/>
                    <a:pt x="19943" y="6495"/>
                    <a:pt x="19060" y="9551"/>
                  </a:cubicBezTo>
                  <a:cubicBezTo>
                    <a:pt x="18132" y="12764"/>
                    <a:pt x="16712" y="15935"/>
                    <a:pt x="14185" y="18276"/>
                  </a:cubicBezTo>
                  <a:cubicBezTo>
                    <a:pt x="12928" y="19440"/>
                    <a:pt x="11444" y="20322"/>
                    <a:pt x="9829" y="20866"/>
                  </a:cubicBezTo>
                  <a:cubicBezTo>
                    <a:pt x="7619" y="21600"/>
                    <a:pt x="5396" y="21263"/>
                    <a:pt x="3626" y="20152"/>
                  </a:cubicBezTo>
                  <a:cubicBezTo>
                    <a:pt x="2915" y="19706"/>
                    <a:pt x="2284" y="19133"/>
                    <a:pt x="1762" y="18470"/>
                  </a:cubicBezTo>
                  <a:cubicBezTo>
                    <a:pt x="-1169" y="14742"/>
                    <a:pt x="-433" y="9093"/>
                    <a:pt x="3891" y="5877"/>
                  </a:cubicBezTo>
                  <a:cubicBezTo>
                    <a:pt x="5473" y="4700"/>
                    <a:pt x="7393" y="4173"/>
                    <a:pt x="9311" y="3768"/>
                  </a:cubicBezTo>
                  <a:cubicBezTo>
                    <a:pt x="11426" y="3322"/>
                    <a:pt x="13621" y="2967"/>
                    <a:pt x="15680" y="2293"/>
                  </a:cubicBezTo>
                  <a:cubicBezTo>
                    <a:pt x="17356" y="1745"/>
                    <a:pt x="18954" y="974"/>
                    <a:pt x="20431" y="0"/>
                  </a:cubicBezTo>
                  <a:close/>
                </a:path>
              </a:pathLst>
            </a:custGeom>
            <a:solidFill>
              <a:srgbClr val="467643"/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4" name="Freeform 75">
              <a:extLst>
                <a:ext uri="{FF2B5EF4-FFF2-40B4-BE49-F238E27FC236}">
                  <a16:creationId xmlns:a16="http://schemas.microsoft.com/office/drawing/2014/main" id="{E58E02AC-12A7-4A2A-8711-D14674351D81}"/>
                </a:ext>
              </a:extLst>
            </p:cNvPr>
            <p:cNvSpPr/>
            <p:nvPr/>
          </p:nvSpPr>
          <p:spPr>
            <a:xfrm>
              <a:off x="13874385" y="9322208"/>
              <a:ext cx="1499677" cy="3556772"/>
            </a:xfrm>
            <a:custGeom>
              <a:avLst/>
              <a:gdLst>
                <a:gd name="connsiteX0" fmla="*/ 921304 w 1499677"/>
                <a:gd name="connsiteY0" fmla="*/ 0 h 3556772"/>
                <a:gd name="connsiteX1" fmla="*/ 951950 w 1499677"/>
                <a:gd name="connsiteY1" fmla="*/ 0 h 3556772"/>
                <a:gd name="connsiteX2" fmla="*/ 874171 w 1499677"/>
                <a:gd name="connsiteY2" fmla="*/ 625518 h 3556772"/>
                <a:gd name="connsiteX3" fmla="*/ 862457 w 1499677"/>
                <a:gd name="connsiteY3" fmla="*/ 788723 h 3556772"/>
                <a:gd name="connsiteX4" fmla="*/ 1058218 w 1499677"/>
                <a:gd name="connsiteY4" fmla="*/ 661486 h 3556772"/>
                <a:gd name="connsiteX5" fmla="*/ 1353064 w 1499677"/>
                <a:gd name="connsiteY5" fmla="*/ 497454 h 3556772"/>
                <a:gd name="connsiteX6" fmla="*/ 1385906 w 1499677"/>
                <a:gd name="connsiteY6" fmla="*/ 515075 h 3556772"/>
                <a:gd name="connsiteX7" fmla="*/ 1387379 w 1499677"/>
                <a:gd name="connsiteY7" fmla="*/ 517245 h 3556772"/>
                <a:gd name="connsiteX8" fmla="*/ 970142 w 1499677"/>
                <a:gd name="connsiteY8" fmla="*/ 788557 h 3556772"/>
                <a:gd name="connsiteX9" fmla="*/ 854796 w 1499677"/>
                <a:gd name="connsiteY9" fmla="*/ 895460 h 3556772"/>
                <a:gd name="connsiteX10" fmla="*/ 851653 w 1499677"/>
                <a:gd name="connsiteY10" fmla="*/ 939251 h 3556772"/>
                <a:gd name="connsiteX11" fmla="*/ 838862 w 1499677"/>
                <a:gd name="connsiteY11" fmla="*/ 1331908 h 3556772"/>
                <a:gd name="connsiteX12" fmla="*/ 843018 w 1499677"/>
                <a:gd name="connsiteY12" fmla="*/ 1713333 h 3556772"/>
                <a:gd name="connsiteX13" fmla="*/ 920795 w 1499677"/>
                <a:gd name="connsiteY13" fmla="*/ 1676769 h 3556772"/>
                <a:gd name="connsiteX14" fmla="*/ 1488553 w 1499677"/>
                <a:gd name="connsiteY14" fmla="*/ 1279733 h 3556772"/>
                <a:gd name="connsiteX15" fmla="*/ 1490591 w 1499677"/>
                <a:gd name="connsiteY15" fmla="*/ 1282766 h 3556772"/>
                <a:gd name="connsiteX16" fmla="*/ 1496195 w 1499677"/>
                <a:gd name="connsiteY16" fmla="*/ 1334349 h 3556772"/>
                <a:gd name="connsiteX17" fmla="*/ 1130726 w 1499677"/>
                <a:gd name="connsiteY17" fmla="*/ 1629378 h 3556772"/>
                <a:gd name="connsiteX18" fmla="*/ 848689 w 1499677"/>
                <a:gd name="connsiteY18" fmla="*/ 1826687 h 3556772"/>
                <a:gd name="connsiteX19" fmla="*/ 864500 w 1499677"/>
                <a:gd name="connsiteY19" fmla="*/ 2117283 h 3556772"/>
                <a:gd name="connsiteX20" fmla="*/ 902943 w 1499677"/>
                <a:gd name="connsiteY20" fmla="*/ 2509171 h 3556772"/>
                <a:gd name="connsiteX21" fmla="*/ 1091304 w 1499677"/>
                <a:gd name="connsiteY21" fmla="*/ 3556772 h 3556772"/>
                <a:gd name="connsiteX22" fmla="*/ 543017 w 1499677"/>
                <a:gd name="connsiteY22" fmla="*/ 3556772 h 3556772"/>
                <a:gd name="connsiteX23" fmla="*/ 541504 w 1499677"/>
                <a:gd name="connsiteY23" fmla="*/ 3483990 h 3556772"/>
                <a:gd name="connsiteX24" fmla="*/ 578961 w 1499677"/>
                <a:gd name="connsiteY24" fmla="*/ 2169481 h 3556772"/>
                <a:gd name="connsiteX25" fmla="*/ 603814 w 1499677"/>
                <a:gd name="connsiteY25" fmla="*/ 1890292 h 3556772"/>
                <a:gd name="connsiteX26" fmla="*/ 322723 w 1499677"/>
                <a:gd name="connsiteY26" fmla="*/ 1721542 h 3556772"/>
                <a:gd name="connsiteX27" fmla="*/ 4139 w 1499677"/>
                <a:gd name="connsiteY27" fmla="*/ 1499191 h 3556772"/>
                <a:gd name="connsiteX28" fmla="*/ 5820 w 1499677"/>
                <a:gd name="connsiteY28" fmla="*/ 1456320 h 3556772"/>
                <a:gd name="connsiteX29" fmla="*/ 7333 w 1499677"/>
                <a:gd name="connsiteY29" fmla="*/ 1453698 h 3556772"/>
                <a:gd name="connsiteX30" fmla="*/ 498667 w 1499677"/>
                <a:gd name="connsiteY30" fmla="*/ 1748535 h 3556772"/>
                <a:gd name="connsiteX31" fmla="*/ 613650 w 1499677"/>
                <a:gd name="connsiteY31" fmla="*/ 1793076 h 3556772"/>
                <a:gd name="connsiteX32" fmla="*/ 645158 w 1499677"/>
                <a:gd name="connsiteY32" fmla="*/ 1514867 h 3556772"/>
                <a:gd name="connsiteX33" fmla="*/ 742735 w 1499677"/>
                <a:gd name="connsiteY33" fmla="*/ 863117 h 3556772"/>
                <a:gd name="connsiteX34" fmla="*/ 754821 w 1499677"/>
                <a:gd name="connsiteY34" fmla="*/ 799671 h 3556772"/>
                <a:gd name="connsiteX35" fmla="*/ 735081 w 1499677"/>
                <a:gd name="connsiteY35" fmla="*/ 819407 h 3556772"/>
                <a:gd name="connsiteX36" fmla="*/ 724790 w 1499677"/>
                <a:gd name="connsiteY36" fmla="*/ 809500 h 3556772"/>
                <a:gd name="connsiteX37" fmla="*/ 277263 w 1499677"/>
                <a:gd name="connsiteY37" fmla="*/ 313412 h 3556772"/>
                <a:gd name="connsiteX38" fmla="*/ 288187 w 1499677"/>
                <a:gd name="connsiteY38" fmla="*/ 278136 h 3556772"/>
                <a:gd name="connsiteX39" fmla="*/ 290036 w 1499677"/>
                <a:gd name="connsiteY39" fmla="*/ 276300 h 3556772"/>
                <a:gd name="connsiteX40" fmla="*/ 632700 w 1499677"/>
                <a:gd name="connsiteY40" fmla="*/ 630728 h 3556772"/>
                <a:gd name="connsiteX41" fmla="*/ 768135 w 1499677"/>
                <a:gd name="connsiteY41" fmla="*/ 729776 h 3556772"/>
                <a:gd name="connsiteX42" fmla="*/ 825121 w 1499677"/>
                <a:gd name="connsiteY42" fmla="*/ 430616 h 3556772"/>
                <a:gd name="connsiteX43" fmla="*/ 921304 w 1499677"/>
                <a:gd name="connsiteY43" fmla="*/ 0 h 355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99677" h="3556772">
                  <a:moveTo>
                    <a:pt x="921304" y="0"/>
                  </a:moveTo>
                  <a:lnTo>
                    <a:pt x="951950" y="0"/>
                  </a:lnTo>
                  <a:cubicBezTo>
                    <a:pt x="918750" y="207931"/>
                    <a:pt x="892822" y="416532"/>
                    <a:pt x="874171" y="625518"/>
                  </a:cubicBezTo>
                  <a:lnTo>
                    <a:pt x="862457" y="788723"/>
                  </a:lnTo>
                  <a:lnTo>
                    <a:pt x="1058218" y="661486"/>
                  </a:lnTo>
                  <a:cubicBezTo>
                    <a:pt x="1154584" y="603493"/>
                    <a:pt x="1252936" y="548811"/>
                    <a:pt x="1353064" y="497454"/>
                  </a:cubicBezTo>
                  <a:cubicBezTo>
                    <a:pt x="1366149" y="497976"/>
                    <a:pt x="1378251" y="504466"/>
                    <a:pt x="1385906" y="515075"/>
                  </a:cubicBezTo>
                  <a:cubicBezTo>
                    <a:pt x="1386426" y="515779"/>
                    <a:pt x="1386917" y="516502"/>
                    <a:pt x="1387379" y="517245"/>
                  </a:cubicBezTo>
                  <a:cubicBezTo>
                    <a:pt x="1237930" y="590644"/>
                    <a:pt x="1097840" y="681724"/>
                    <a:pt x="970142" y="788557"/>
                  </a:cubicBezTo>
                  <a:lnTo>
                    <a:pt x="854796" y="895460"/>
                  </a:lnTo>
                  <a:lnTo>
                    <a:pt x="851653" y="939251"/>
                  </a:lnTo>
                  <a:cubicBezTo>
                    <a:pt x="844545" y="1070064"/>
                    <a:pt x="840281" y="1200973"/>
                    <a:pt x="838862" y="1331908"/>
                  </a:cubicBezTo>
                  <a:lnTo>
                    <a:pt x="843018" y="1713333"/>
                  </a:lnTo>
                  <a:lnTo>
                    <a:pt x="920795" y="1676769"/>
                  </a:lnTo>
                  <a:cubicBezTo>
                    <a:pt x="1125265" y="1567654"/>
                    <a:pt x="1315902" y="1434366"/>
                    <a:pt x="1488553" y="1279733"/>
                  </a:cubicBezTo>
                  <a:cubicBezTo>
                    <a:pt x="1489259" y="1280724"/>
                    <a:pt x="1489925" y="1281716"/>
                    <a:pt x="1490591" y="1282766"/>
                  </a:cubicBezTo>
                  <a:cubicBezTo>
                    <a:pt x="1500270" y="1298162"/>
                    <a:pt x="1502347" y="1317203"/>
                    <a:pt x="1496195" y="1334349"/>
                  </a:cubicBezTo>
                  <a:cubicBezTo>
                    <a:pt x="1377698" y="1436816"/>
                    <a:pt x="1255831" y="1535244"/>
                    <a:pt x="1130726" y="1629378"/>
                  </a:cubicBezTo>
                  <a:lnTo>
                    <a:pt x="848689" y="1826687"/>
                  </a:lnTo>
                  <a:lnTo>
                    <a:pt x="864500" y="2117283"/>
                  </a:lnTo>
                  <a:cubicBezTo>
                    <a:pt x="874466" y="2248047"/>
                    <a:pt x="887280" y="2378699"/>
                    <a:pt x="902943" y="2509171"/>
                  </a:cubicBezTo>
                  <a:cubicBezTo>
                    <a:pt x="945158" y="2860896"/>
                    <a:pt x="1008015" y="3210481"/>
                    <a:pt x="1091304" y="3556772"/>
                  </a:cubicBezTo>
                  <a:lnTo>
                    <a:pt x="543017" y="3556772"/>
                  </a:lnTo>
                  <a:cubicBezTo>
                    <a:pt x="542460" y="3532566"/>
                    <a:pt x="541982" y="3508361"/>
                    <a:pt x="541504" y="3483990"/>
                  </a:cubicBezTo>
                  <a:cubicBezTo>
                    <a:pt x="532759" y="3045198"/>
                    <a:pt x="545333" y="2606661"/>
                    <a:pt x="578961" y="2169481"/>
                  </a:cubicBezTo>
                  <a:lnTo>
                    <a:pt x="603814" y="1890292"/>
                  </a:lnTo>
                  <a:lnTo>
                    <a:pt x="322723" y="1721542"/>
                  </a:lnTo>
                  <a:cubicBezTo>
                    <a:pt x="214071" y="1651088"/>
                    <a:pt x="107840" y="1576905"/>
                    <a:pt x="4139" y="1499191"/>
                  </a:cubicBezTo>
                  <a:cubicBezTo>
                    <a:pt x="-1914" y="1485400"/>
                    <a:pt x="-1308" y="1469582"/>
                    <a:pt x="5820" y="1456320"/>
                  </a:cubicBezTo>
                  <a:cubicBezTo>
                    <a:pt x="6291" y="1455416"/>
                    <a:pt x="6795" y="1454557"/>
                    <a:pt x="7333" y="1453698"/>
                  </a:cubicBezTo>
                  <a:cubicBezTo>
                    <a:pt x="158681" y="1571320"/>
                    <a:pt x="323681" y="1670304"/>
                    <a:pt x="498667" y="1748535"/>
                  </a:cubicBezTo>
                  <a:lnTo>
                    <a:pt x="613650" y="1793076"/>
                  </a:lnTo>
                  <a:lnTo>
                    <a:pt x="645158" y="1514867"/>
                  </a:lnTo>
                  <a:cubicBezTo>
                    <a:pt x="672465" y="1297094"/>
                    <a:pt x="705002" y="1079798"/>
                    <a:pt x="742735" y="863117"/>
                  </a:cubicBezTo>
                  <a:lnTo>
                    <a:pt x="754821" y="799671"/>
                  </a:lnTo>
                  <a:lnTo>
                    <a:pt x="735081" y="819407"/>
                  </a:lnTo>
                  <a:cubicBezTo>
                    <a:pt x="731651" y="816113"/>
                    <a:pt x="728220" y="812794"/>
                    <a:pt x="724790" y="809500"/>
                  </a:cubicBezTo>
                  <a:cubicBezTo>
                    <a:pt x="564309" y="654614"/>
                    <a:pt x="414995" y="488740"/>
                    <a:pt x="277263" y="313412"/>
                  </a:cubicBezTo>
                  <a:cubicBezTo>
                    <a:pt x="275292" y="300589"/>
                    <a:pt x="279331" y="287590"/>
                    <a:pt x="288187" y="278136"/>
                  </a:cubicBezTo>
                  <a:cubicBezTo>
                    <a:pt x="288771" y="277507"/>
                    <a:pt x="289403" y="276903"/>
                    <a:pt x="290036" y="276300"/>
                  </a:cubicBezTo>
                  <a:cubicBezTo>
                    <a:pt x="389643" y="407752"/>
                    <a:pt x="504700" y="526758"/>
                    <a:pt x="632700" y="630728"/>
                  </a:cubicBezTo>
                  <a:lnTo>
                    <a:pt x="768135" y="729776"/>
                  </a:lnTo>
                  <a:lnTo>
                    <a:pt x="825121" y="430616"/>
                  </a:lnTo>
                  <a:cubicBezTo>
                    <a:pt x="854886" y="286749"/>
                    <a:pt x="886950" y="143197"/>
                    <a:pt x="921304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5" name="Shape 14551">
              <a:extLst>
                <a:ext uri="{FF2B5EF4-FFF2-40B4-BE49-F238E27FC236}">
                  <a16:creationId xmlns:a16="http://schemas.microsoft.com/office/drawing/2014/main" id="{1C00EA6E-C768-4C27-A2E4-BFF3758B18D4}"/>
                </a:ext>
              </a:extLst>
            </p:cNvPr>
            <p:cNvSpPr/>
            <p:nvPr/>
          </p:nvSpPr>
          <p:spPr>
            <a:xfrm>
              <a:off x="14845207" y="10960329"/>
              <a:ext cx="1537482" cy="105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398" extrusionOk="0">
                  <a:moveTo>
                    <a:pt x="20618" y="92"/>
                  </a:moveTo>
                  <a:cubicBezTo>
                    <a:pt x="19743" y="4117"/>
                    <a:pt x="18511" y="7861"/>
                    <a:pt x="16984" y="11254"/>
                  </a:cubicBezTo>
                  <a:cubicBezTo>
                    <a:pt x="15378" y="14819"/>
                    <a:pt x="13380" y="18135"/>
                    <a:pt x="10691" y="19983"/>
                  </a:cubicBezTo>
                  <a:cubicBezTo>
                    <a:pt x="9354" y="20903"/>
                    <a:pt x="7903" y="21385"/>
                    <a:pt x="6435" y="21398"/>
                  </a:cubicBezTo>
                  <a:cubicBezTo>
                    <a:pt x="4429" y="21405"/>
                    <a:pt x="2693" y="20093"/>
                    <a:pt x="1533" y="18013"/>
                  </a:cubicBezTo>
                  <a:cubicBezTo>
                    <a:pt x="1066" y="17178"/>
                    <a:pt x="698" y="16220"/>
                    <a:pt x="445" y="15196"/>
                  </a:cubicBezTo>
                  <a:cubicBezTo>
                    <a:pt x="-982" y="9437"/>
                    <a:pt x="1106" y="2805"/>
                    <a:pt x="5500" y="609"/>
                  </a:cubicBezTo>
                  <a:cubicBezTo>
                    <a:pt x="7107" y="-195"/>
                    <a:pt x="8821" y="-64"/>
                    <a:pt x="10502" y="215"/>
                  </a:cubicBezTo>
                  <a:cubicBezTo>
                    <a:pt x="12355" y="523"/>
                    <a:pt x="14249" y="975"/>
                    <a:pt x="16116" y="982"/>
                  </a:cubicBezTo>
                  <a:cubicBezTo>
                    <a:pt x="17636" y="988"/>
                    <a:pt x="19150" y="688"/>
                    <a:pt x="20618" y="92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6" name="Shape 14552">
              <a:extLst>
                <a:ext uri="{FF2B5EF4-FFF2-40B4-BE49-F238E27FC236}">
                  <a16:creationId xmlns:a16="http://schemas.microsoft.com/office/drawing/2014/main" id="{91701333-C4E3-44E7-A867-248A0F7CA1AA}"/>
                </a:ext>
              </a:extLst>
            </p:cNvPr>
            <p:cNvSpPr/>
            <p:nvPr/>
          </p:nvSpPr>
          <p:spPr>
            <a:xfrm>
              <a:off x="13262232" y="11013090"/>
              <a:ext cx="1102416" cy="94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0" y="0"/>
                  </a:moveTo>
                  <a:cubicBezTo>
                    <a:pt x="428" y="3588"/>
                    <a:pt x="1268" y="7019"/>
                    <a:pt x="2461" y="10221"/>
                  </a:cubicBezTo>
                  <a:cubicBezTo>
                    <a:pt x="3715" y="13586"/>
                    <a:pt x="5413" y="16829"/>
                    <a:pt x="8019" y="18991"/>
                  </a:cubicBezTo>
                  <a:cubicBezTo>
                    <a:pt x="9314" y="20067"/>
                    <a:pt x="10782" y="20800"/>
                    <a:pt x="12326" y="21142"/>
                  </a:cubicBezTo>
                  <a:cubicBezTo>
                    <a:pt x="14438" y="21600"/>
                    <a:pt x="16426" y="20886"/>
                    <a:pt x="17903" y="19396"/>
                  </a:cubicBezTo>
                  <a:cubicBezTo>
                    <a:pt x="18496" y="18797"/>
                    <a:pt x="19001" y="18074"/>
                    <a:pt x="19393" y="17268"/>
                  </a:cubicBezTo>
                  <a:cubicBezTo>
                    <a:pt x="21600" y="12739"/>
                    <a:pt x="20213" y="6682"/>
                    <a:pt x="15855" y="3842"/>
                  </a:cubicBezTo>
                  <a:cubicBezTo>
                    <a:pt x="14261" y="2803"/>
                    <a:pt x="12440" y="2527"/>
                    <a:pt x="10637" y="2384"/>
                  </a:cubicBezTo>
                  <a:cubicBezTo>
                    <a:pt x="8648" y="2225"/>
                    <a:pt x="6598" y="2180"/>
                    <a:pt x="4631" y="1765"/>
                  </a:cubicBezTo>
                  <a:cubicBezTo>
                    <a:pt x="3030" y="1427"/>
                    <a:pt x="1473" y="833"/>
                    <a:pt x="0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7" name="Shape 14553">
              <a:extLst>
                <a:ext uri="{FF2B5EF4-FFF2-40B4-BE49-F238E27FC236}">
                  <a16:creationId xmlns:a16="http://schemas.microsoft.com/office/drawing/2014/main" id="{769FCAD0-BCB0-401C-8D32-E37C4E2F843C}"/>
                </a:ext>
              </a:extLst>
            </p:cNvPr>
            <p:cNvSpPr/>
            <p:nvPr/>
          </p:nvSpPr>
          <p:spPr>
            <a:xfrm>
              <a:off x="13877600" y="9937332"/>
              <a:ext cx="590563" cy="69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1351" extrusionOk="0">
                  <a:moveTo>
                    <a:pt x="254" y="0"/>
                  </a:moveTo>
                  <a:cubicBezTo>
                    <a:pt x="-156" y="3061"/>
                    <a:pt x="-64" y="6105"/>
                    <a:pt x="485" y="9053"/>
                  </a:cubicBezTo>
                  <a:cubicBezTo>
                    <a:pt x="1062" y="12152"/>
                    <a:pt x="2170" y="15270"/>
                    <a:pt x="4569" y="17742"/>
                  </a:cubicBezTo>
                  <a:cubicBezTo>
                    <a:pt x="5763" y="18972"/>
                    <a:pt x="7236" y="19966"/>
                    <a:pt x="8892" y="20660"/>
                  </a:cubicBezTo>
                  <a:cubicBezTo>
                    <a:pt x="11160" y="21600"/>
                    <a:pt x="13580" y="21545"/>
                    <a:pt x="15617" y="20715"/>
                  </a:cubicBezTo>
                  <a:cubicBezTo>
                    <a:pt x="16435" y="20382"/>
                    <a:pt x="17184" y="19922"/>
                    <a:pt x="17827" y="19365"/>
                  </a:cubicBezTo>
                  <a:cubicBezTo>
                    <a:pt x="21444" y="16234"/>
                    <a:pt x="21388" y="10889"/>
                    <a:pt x="17180" y="7392"/>
                  </a:cubicBezTo>
                  <a:cubicBezTo>
                    <a:pt x="15641" y="6113"/>
                    <a:pt x="13656" y="5399"/>
                    <a:pt x="11658" y="4800"/>
                  </a:cubicBezTo>
                  <a:cubicBezTo>
                    <a:pt x="9454" y="4138"/>
                    <a:pt x="7153" y="3553"/>
                    <a:pt x="5038" y="2687"/>
                  </a:cubicBezTo>
                  <a:cubicBezTo>
                    <a:pt x="3316" y="1981"/>
                    <a:pt x="1708" y="1078"/>
                    <a:pt x="254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8" name="Shape 14554">
              <a:extLst>
                <a:ext uri="{FF2B5EF4-FFF2-40B4-BE49-F238E27FC236}">
                  <a16:creationId xmlns:a16="http://schemas.microsoft.com/office/drawing/2014/main" id="{6F20FB39-6DEB-4F43-8F55-731E16FC39FF}"/>
                </a:ext>
              </a:extLst>
            </p:cNvPr>
            <p:cNvSpPr/>
            <p:nvPr/>
          </p:nvSpPr>
          <p:spPr>
            <a:xfrm>
              <a:off x="13485636" y="10418240"/>
              <a:ext cx="532107" cy="55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21264" extrusionOk="0">
                  <a:moveTo>
                    <a:pt x="3" y="0"/>
                  </a:moveTo>
                  <a:cubicBezTo>
                    <a:pt x="-40" y="3252"/>
                    <a:pt x="384" y="6436"/>
                    <a:pt x="1222" y="9476"/>
                  </a:cubicBezTo>
                  <a:cubicBezTo>
                    <a:pt x="2104" y="12672"/>
                    <a:pt x="3482" y="15835"/>
                    <a:pt x="5993" y="18195"/>
                  </a:cubicBezTo>
                  <a:cubicBezTo>
                    <a:pt x="7242" y="19369"/>
                    <a:pt x="8726" y="20268"/>
                    <a:pt x="10348" y="20835"/>
                  </a:cubicBezTo>
                  <a:cubicBezTo>
                    <a:pt x="12566" y="21600"/>
                    <a:pt x="14817" y="21306"/>
                    <a:pt x="16623" y="20237"/>
                  </a:cubicBezTo>
                  <a:cubicBezTo>
                    <a:pt x="17349" y="19808"/>
                    <a:pt x="17997" y="19253"/>
                    <a:pt x="18535" y="18605"/>
                  </a:cubicBezTo>
                  <a:cubicBezTo>
                    <a:pt x="21560" y="14968"/>
                    <a:pt x="20915" y="9365"/>
                    <a:pt x="16604" y="6106"/>
                  </a:cubicBezTo>
                  <a:cubicBezTo>
                    <a:pt x="15027" y="4913"/>
                    <a:pt x="13097" y="4359"/>
                    <a:pt x="11168" y="3924"/>
                  </a:cubicBezTo>
                  <a:cubicBezTo>
                    <a:pt x="9039" y="3445"/>
                    <a:pt x="6829" y="3055"/>
                    <a:pt x="4761" y="2353"/>
                  </a:cubicBezTo>
                  <a:cubicBezTo>
                    <a:pt x="3078" y="1780"/>
                    <a:pt x="1478" y="989"/>
                    <a:pt x="3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9" name="Shape 14555">
              <a:extLst>
                <a:ext uri="{FF2B5EF4-FFF2-40B4-BE49-F238E27FC236}">
                  <a16:creationId xmlns:a16="http://schemas.microsoft.com/office/drawing/2014/main" id="{F50E7A6B-D078-4AC3-BB45-5B592A12362C}"/>
                </a:ext>
              </a:extLst>
            </p:cNvPr>
            <p:cNvSpPr/>
            <p:nvPr/>
          </p:nvSpPr>
          <p:spPr>
            <a:xfrm rot="21300000">
              <a:off x="15238376" y="10177740"/>
              <a:ext cx="719670" cy="61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20428" y="0"/>
                  </a:moveTo>
                  <a:cubicBezTo>
                    <a:pt x="20000" y="3588"/>
                    <a:pt x="19160" y="7019"/>
                    <a:pt x="17967" y="10221"/>
                  </a:cubicBezTo>
                  <a:cubicBezTo>
                    <a:pt x="16713" y="13586"/>
                    <a:pt x="15015" y="16829"/>
                    <a:pt x="12409" y="18991"/>
                  </a:cubicBezTo>
                  <a:cubicBezTo>
                    <a:pt x="11114" y="20067"/>
                    <a:pt x="9646" y="20800"/>
                    <a:pt x="8102" y="21142"/>
                  </a:cubicBezTo>
                  <a:cubicBezTo>
                    <a:pt x="5990" y="21600"/>
                    <a:pt x="4002" y="20886"/>
                    <a:pt x="2525" y="19396"/>
                  </a:cubicBezTo>
                  <a:cubicBezTo>
                    <a:pt x="1932" y="18797"/>
                    <a:pt x="1427" y="18074"/>
                    <a:pt x="1035" y="17268"/>
                  </a:cubicBezTo>
                  <a:cubicBezTo>
                    <a:pt x="-1172" y="12739"/>
                    <a:pt x="215" y="6682"/>
                    <a:pt x="4573" y="3842"/>
                  </a:cubicBezTo>
                  <a:cubicBezTo>
                    <a:pt x="6167" y="2803"/>
                    <a:pt x="7988" y="2527"/>
                    <a:pt x="9791" y="2384"/>
                  </a:cubicBezTo>
                  <a:cubicBezTo>
                    <a:pt x="11780" y="2225"/>
                    <a:pt x="13830" y="2180"/>
                    <a:pt x="15797" y="1765"/>
                  </a:cubicBezTo>
                  <a:cubicBezTo>
                    <a:pt x="17398" y="1427"/>
                    <a:pt x="18955" y="833"/>
                    <a:pt x="20428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0" name="Shape 14556">
              <a:extLst>
                <a:ext uri="{FF2B5EF4-FFF2-40B4-BE49-F238E27FC236}">
                  <a16:creationId xmlns:a16="http://schemas.microsoft.com/office/drawing/2014/main" id="{C0F6FD01-28D2-47E4-BCBC-8BFA23690D9B}"/>
                </a:ext>
              </a:extLst>
            </p:cNvPr>
            <p:cNvSpPr/>
            <p:nvPr/>
          </p:nvSpPr>
          <p:spPr>
            <a:xfrm>
              <a:off x="14913131" y="9397078"/>
              <a:ext cx="938744" cy="80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279" extrusionOk="0">
                  <a:moveTo>
                    <a:pt x="20428" y="0"/>
                  </a:moveTo>
                  <a:cubicBezTo>
                    <a:pt x="20000" y="3588"/>
                    <a:pt x="19160" y="7019"/>
                    <a:pt x="17967" y="10221"/>
                  </a:cubicBezTo>
                  <a:cubicBezTo>
                    <a:pt x="16713" y="13586"/>
                    <a:pt x="15015" y="16829"/>
                    <a:pt x="12409" y="18991"/>
                  </a:cubicBezTo>
                  <a:cubicBezTo>
                    <a:pt x="11114" y="20067"/>
                    <a:pt x="9646" y="20800"/>
                    <a:pt x="8102" y="21142"/>
                  </a:cubicBezTo>
                  <a:cubicBezTo>
                    <a:pt x="5990" y="21600"/>
                    <a:pt x="4002" y="20886"/>
                    <a:pt x="2525" y="19396"/>
                  </a:cubicBezTo>
                  <a:cubicBezTo>
                    <a:pt x="1932" y="18797"/>
                    <a:pt x="1427" y="18074"/>
                    <a:pt x="1035" y="17268"/>
                  </a:cubicBezTo>
                  <a:cubicBezTo>
                    <a:pt x="-1172" y="12739"/>
                    <a:pt x="215" y="6682"/>
                    <a:pt x="4573" y="3842"/>
                  </a:cubicBezTo>
                  <a:cubicBezTo>
                    <a:pt x="6167" y="2803"/>
                    <a:pt x="7988" y="2527"/>
                    <a:pt x="9791" y="2384"/>
                  </a:cubicBezTo>
                  <a:cubicBezTo>
                    <a:pt x="11780" y="2225"/>
                    <a:pt x="13830" y="2180"/>
                    <a:pt x="15797" y="1765"/>
                  </a:cubicBezTo>
                  <a:cubicBezTo>
                    <a:pt x="17398" y="1427"/>
                    <a:pt x="18955" y="833"/>
                    <a:pt x="20428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1" name="Shape 14557">
              <a:extLst>
                <a:ext uri="{FF2B5EF4-FFF2-40B4-BE49-F238E27FC236}">
                  <a16:creationId xmlns:a16="http://schemas.microsoft.com/office/drawing/2014/main" id="{898D89C6-B390-4F76-A905-047CFC6741C4}"/>
                </a:ext>
              </a:extLst>
            </p:cNvPr>
            <p:cNvSpPr/>
            <p:nvPr/>
          </p:nvSpPr>
          <p:spPr>
            <a:xfrm>
              <a:off x="13975036" y="9165211"/>
              <a:ext cx="539898" cy="70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343" extrusionOk="0">
                  <a:moveTo>
                    <a:pt x="940" y="0"/>
                  </a:moveTo>
                  <a:cubicBezTo>
                    <a:pt x="139" y="2866"/>
                    <a:pt x="-140" y="5760"/>
                    <a:pt x="65" y="8603"/>
                  </a:cubicBezTo>
                  <a:cubicBezTo>
                    <a:pt x="281" y="11593"/>
                    <a:pt x="1043" y="14646"/>
                    <a:pt x="3221" y="17201"/>
                  </a:cubicBezTo>
                  <a:cubicBezTo>
                    <a:pt x="4304" y="18472"/>
                    <a:pt x="5706" y="19545"/>
                    <a:pt x="7334" y="20348"/>
                  </a:cubicBezTo>
                  <a:cubicBezTo>
                    <a:pt x="9563" y="21439"/>
                    <a:pt x="12074" y="21600"/>
                    <a:pt x="14282" y="20993"/>
                  </a:cubicBezTo>
                  <a:cubicBezTo>
                    <a:pt x="15169" y="20749"/>
                    <a:pt x="16001" y="20379"/>
                    <a:pt x="16735" y="19908"/>
                  </a:cubicBezTo>
                  <a:cubicBezTo>
                    <a:pt x="20861" y="17258"/>
                    <a:pt x="21460" y="12185"/>
                    <a:pt x="17538" y="8499"/>
                  </a:cubicBezTo>
                  <a:cubicBezTo>
                    <a:pt x="16103" y="7151"/>
                    <a:pt x="14137" y="6299"/>
                    <a:pt x="12145" y="5555"/>
                  </a:cubicBezTo>
                  <a:cubicBezTo>
                    <a:pt x="9946" y="4734"/>
                    <a:pt x="7638" y="3976"/>
                    <a:pt x="5557" y="2969"/>
                  </a:cubicBezTo>
                  <a:cubicBezTo>
                    <a:pt x="3863" y="2148"/>
                    <a:pt x="2310" y="1150"/>
                    <a:pt x="940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2" name="Shape 14558">
              <a:extLst>
                <a:ext uri="{FF2B5EF4-FFF2-40B4-BE49-F238E27FC236}">
                  <a16:creationId xmlns:a16="http://schemas.microsoft.com/office/drawing/2014/main" id="{3382497D-3F45-4238-BE9B-26FE83AB4B98}"/>
                </a:ext>
              </a:extLst>
            </p:cNvPr>
            <p:cNvSpPr/>
            <p:nvPr/>
          </p:nvSpPr>
          <p:spPr>
            <a:xfrm>
              <a:off x="14583160" y="8584162"/>
              <a:ext cx="524096" cy="84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1" h="21566" extrusionOk="0">
                  <a:moveTo>
                    <a:pt x="11121" y="0"/>
                  </a:moveTo>
                  <a:cubicBezTo>
                    <a:pt x="13750" y="2026"/>
                    <a:pt x="15885" y="4255"/>
                    <a:pt x="17513" y="6611"/>
                  </a:cubicBezTo>
                  <a:cubicBezTo>
                    <a:pt x="19225" y="9087"/>
                    <a:pt x="20442" y="11805"/>
                    <a:pt x="19951" y="14613"/>
                  </a:cubicBezTo>
                  <a:cubicBezTo>
                    <a:pt x="19707" y="16009"/>
                    <a:pt x="19022" y="17356"/>
                    <a:pt x="17943" y="18565"/>
                  </a:cubicBezTo>
                  <a:cubicBezTo>
                    <a:pt x="16459" y="20214"/>
                    <a:pt x="14101" y="21212"/>
                    <a:pt x="11546" y="21489"/>
                  </a:cubicBezTo>
                  <a:cubicBezTo>
                    <a:pt x="10519" y="21600"/>
                    <a:pt x="9466" y="21591"/>
                    <a:pt x="8443" y="21466"/>
                  </a:cubicBezTo>
                  <a:cubicBezTo>
                    <a:pt x="2693" y="20765"/>
                    <a:pt x="-1158" y="16896"/>
                    <a:pt x="316" y="12576"/>
                  </a:cubicBezTo>
                  <a:cubicBezTo>
                    <a:pt x="855" y="10996"/>
                    <a:pt x="2234" y="9631"/>
                    <a:pt x="3709" y="8343"/>
                  </a:cubicBezTo>
                  <a:cubicBezTo>
                    <a:pt x="5336" y="6922"/>
                    <a:pt x="7112" y="5514"/>
                    <a:pt x="8503" y="3984"/>
                  </a:cubicBezTo>
                  <a:cubicBezTo>
                    <a:pt x="9637" y="2739"/>
                    <a:pt x="10517" y="1399"/>
                    <a:pt x="11121" y="0"/>
                  </a:cubicBezTo>
                  <a:close/>
                </a:path>
              </a:pathLst>
            </a:custGeom>
            <a:solidFill>
              <a:srgbClr val="5B944E"/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3" name="Shape 14565">
              <a:extLst>
                <a:ext uri="{FF2B5EF4-FFF2-40B4-BE49-F238E27FC236}">
                  <a16:creationId xmlns:a16="http://schemas.microsoft.com/office/drawing/2014/main" id="{F75278ED-B81D-4802-8555-DDDF002C640E}"/>
                </a:ext>
              </a:extLst>
            </p:cNvPr>
            <p:cNvSpPr/>
            <p:nvPr/>
          </p:nvSpPr>
          <p:spPr>
            <a:xfrm>
              <a:off x="18058613" y="8629645"/>
              <a:ext cx="3769051" cy="357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037" extrusionOk="0">
                  <a:moveTo>
                    <a:pt x="11348" y="0"/>
                  </a:moveTo>
                  <a:cubicBezTo>
                    <a:pt x="10149" y="0"/>
                    <a:pt x="8952" y="435"/>
                    <a:pt x="8038" y="1306"/>
                  </a:cubicBezTo>
                  <a:cubicBezTo>
                    <a:pt x="7414" y="1900"/>
                    <a:pt x="7018" y="2625"/>
                    <a:pt x="6820" y="3385"/>
                  </a:cubicBezTo>
                  <a:cubicBezTo>
                    <a:pt x="5242" y="2962"/>
                    <a:pt x="3484" y="3323"/>
                    <a:pt x="2243" y="4505"/>
                  </a:cubicBezTo>
                  <a:cubicBezTo>
                    <a:pt x="666" y="6006"/>
                    <a:pt x="454" y="8308"/>
                    <a:pt x="1595" y="10031"/>
                  </a:cubicBezTo>
                  <a:cubicBezTo>
                    <a:pt x="1429" y="10145"/>
                    <a:pt x="1261" y="10263"/>
                    <a:pt x="1112" y="10405"/>
                  </a:cubicBezTo>
                  <a:cubicBezTo>
                    <a:pt x="-371" y="11818"/>
                    <a:pt x="-371" y="14105"/>
                    <a:pt x="1112" y="15517"/>
                  </a:cubicBezTo>
                  <a:cubicBezTo>
                    <a:pt x="1534" y="15919"/>
                    <a:pt x="2034" y="16196"/>
                    <a:pt x="2563" y="16369"/>
                  </a:cubicBezTo>
                  <a:cubicBezTo>
                    <a:pt x="2504" y="17579"/>
                    <a:pt x="2943" y="18806"/>
                    <a:pt x="3913" y="19730"/>
                  </a:cubicBezTo>
                  <a:cubicBezTo>
                    <a:pt x="5742" y="21472"/>
                    <a:pt x="8708" y="21472"/>
                    <a:pt x="10537" y="19730"/>
                  </a:cubicBezTo>
                  <a:cubicBezTo>
                    <a:pt x="10552" y="19716"/>
                    <a:pt x="10560" y="19698"/>
                    <a:pt x="10575" y="19684"/>
                  </a:cubicBezTo>
                  <a:cubicBezTo>
                    <a:pt x="12987" y="21600"/>
                    <a:pt x="16577" y="21482"/>
                    <a:pt x="18841" y="19326"/>
                  </a:cubicBezTo>
                  <a:cubicBezTo>
                    <a:pt x="21170" y="17108"/>
                    <a:pt x="21229" y="13555"/>
                    <a:pt x="19033" y="11261"/>
                  </a:cubicBezTo>
                  <a:cubicBezTo>
                    <a:pt x="19164" y="11163"/>
                    <a:pt x="19301" y="11074"/>
                    <a:pt x="19422" y="10959"/>
                  </a:cubicBezTo>
                  <a:cubicBezTo>
                    <a:pt x="21045" y="9414"/>
                    <a:pt x="21045" y="6909"/>
                    <a:pt x="19422" y="5364"/>
                  </a:cubicBezTo>
                  <a:cubicBezTo>
                    <a:pt x="18489" y="4475"/>
                    <a:pt x="17225" y="4113"/>
                    <a:pt x="16008" y="4246"/>
                  </a:cubicBezTo>
                  <a:cubicBezTo>
                    <a:pt x="15954" y="3178"/>
                    <a:pt x="15514" y="2122"/>
                    <a:pt x="14658" y="1306"/>
                  </a:cubicBezTo>
                  <a:cubicBezTo>
                    <a:pt x="13743" y="435"/>
                    <a:pt x="12546" y="0"/>
                    <a:pt x="11348" y="0"/>
                  </a:cubicBezTo>
                  <a:close/>
                </a:path>
              </a:pathLst>
            </a:custGeom>
            <a:solidFill>
              <a:srgbClr val="81B0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4" name="Freeform 76">
              <a:extLst>
                <a:ext uri="{FF2B5EF4-FFF2-40B4-BE49-F238E27FC236}">
                  <a16:creationId xmlns:a16="http://schemas.microsoft.com/office/drawing/2014/main" id="{6B8F4B37-0A5F-4CB7-B328-AF6A312EB55A}"/>
                </a:ext>
              </a:extLst>
            </p:cNvPr>
            <p:cNvSpPr/>
            <p:nvPr/>
          </p:nvSpPr>
          <p:spPr>
            <a:xfrm>
              <a:off x="19222714" y="8758137"/>
              <a:ext cx="1499675" cy="4120840"/>
            </a:xfrm>
            <a:custGeom>
              <a:avLst/>
              <a:gdLst>
                <a:gd name="connsiteX0" fmla="*/ 921302 w 1499675"/>
                <a:gd name="connsiteY0" fmla="*/ 0 h 4120840"/>
                <a:gd name="connsiteX1" fmla="*/ 951948 w 1499675"/>
                <a:gd name="connsiteY1" fmla="*/ 0 h 4120840"/>
                <a:gd name="connsiteX2" fmla="*/ 907602 w 1499675"/>
                <a:gd name="connsiteY2" fmla="*/ 361901 h 4120840"/>
                <a:gd name="connsiteX3" fmla="*/ 880480 w 1499675"/>
                <a:gd name="connsiteY3" fmla="*/ 656239 h 4120840"/>
                <a:gd name="connsiteX4" fmla="*/ 1019816 w 1499675"/>
                <a:gd name="connsiteY4" fmla="*/ 565676 h 4120840"/>
                <a:gd name="connsiteX5" fmla="*/ 1216454 w 1499675"/>
                <a:gd name="connsiteY5" fmla="*/ 456280 h 4120840"/>
                <a:gd name="connsiteX6" fmla="*/ 1238356 w 1499675"/>
                <a:gd name="connsiteY6" fmla="*/ 468032 h 4120840"/>
                <a:gd name="connsiteX7" fmla="*/ 1239338 w 1499675"/>
                <a:gd name="connsiteY7" fmla="*/ 469479 h 4120840"/>
                <a:gd name="connsiteX8" fmla="*/ 961076 w 1499675"/>
                <a:gd name="connsiteY8" fmla="*/ 650422 h 4120840"/>
                <a:gd name="connsiteX9" fmla="*/ 873758 w 1499675"/>
                <a:gd name="connsiteY9" fmla="*/ 731349 h 4120840"/>
                <a:gd name="connsiteX10" fmla="*/ 851652 w 1499675"/>
                <a:gd name="connsiteY10" fmla="*/ 1088206 h 4120840"/>
                <a:gd name="connsiteX11" fmla="*/ 843874 w 1499675"/>
                <a:gd name="connsiteY11" fmla="*/ 1364872 h 4120840"/>
                <a:gd name="connsiteX12" fmla="*/ 1058216 w 1499675"/>
                <a:gd name="connsiteY12" fmla="*/ 1225557 h 4120840"/>
                <a:gd name="connsiteX13" fmla="*/ 1353062 w 1499675"/>
                <a:gd name="connsiteY13" fmla="*/ 1061525 h 4120840"/>
                <a:gd name="connsiteX14" fmla="*/ 1385904 w 1499675"/>
                <a:gd name="connsiteY14" fmla="*/ 1079146 h 4120840"/>
                <a:gd name="connsiteX15" fmla="*/ 1387378 w 1499675"/>
                <a:gd name="connsiteY15" fmla="*/ 1081316 h 4120840"/>
                <a:gd name="connsiteX16" fmla="*/ 970140 w 1499675"/>
                <a:gd name="connsiteY16" fmla="*/ 1352629 h 4120840"/>
                <a:gd name="connsiteX17" fmla="*/ 840848 w 1499675"/>
                <a:gd name="connsiteY17" fmla="*/ 1472457 h 4120840"/>
                <a:gd name="connsiteX18" fmla="*/ 838862 w 1499675"/>
                <a:gd name="connsiteY18" fmla="*/ 1543135 h 4120840"/>
                <a:gd name="connsiteX19" fmla="*/ 843140 w 1499675"/>
                <a:gd name="connsiteY19" fmla="*/ 1998247 h 4120840"/>
                <a:gd name="connsiteX20" fmla="*/ 855964 w 1499675"/>
                <a:gd name="connsiteY20" fmla="*/ 2271319 h 4120840"/>
                <a:gd name="connsiteX21" fmla="*/ 920794 w 1499675"/>
                <a:gd name="connsiteY21" fmla="*/ 2240842 h 4120840"/>
                <a:gd name="connsiteX22" fmla="*/ 1488552 w 1499675"/>
                <a:gd name="connsiteY22" fmla="*/ 1843806 h 4120840"/>
                <a:gd name="connsiteX23" fmla="*/ 1490590 w 1499675"/>
                <a:gd name="connsiteY23" fmla="*/ 1846839 h 4120840"/>
                <a:gd name="connsiteX24" fmla="*/ 1496192 w 1499675"/>
                <a:gd name="connsiteY24" fmla="*/ 1898422 h 4120840"/>
                <a:gd name="connsiteX25" fmla="*/ 1130724 w 1499675"/>
                <a:gd name="connsiteY25" fmla="*/ 2193451 h 4120840"/>
                <a:gd name="connsiteX26" fmla="*/ 861162 w 1499675"/>
                <a:gd name="connsiteY26" fmla="*/ 2382032 h 4120840"/>
                <a:gd name="connsiteX27" fmla="*/ 864498 w 1499675"/>
                <a:gd name="connsiteY27" fmla="*/ 2453062 h 4120840"/>
                <a:gd name="connsiteX28" fmla="*/ 902942 w 1499675"/>
                <a:gd name="connsiteY28" fmla="*/ 2907100 h 4120840"/>
                <a:gd name="connsiteX29" fmla="*/ 1091302 w 1499675"/>
                <a:gd name="connsiteY29" fmla="*/ 4120840 h 4120840"/>
                <a:gd name="connsiteX30" fmla="*/ 543014 w 1499675"/>
                <a:gd name="connsiteY30" fmla="*/ 4120840 h 4120840"/>
                <a:gd name="connsiteX31" fmla="*/ 541502 w 1499675"/>
                <a:gd name="connsiteY31" fmla="*/ 4036515 h 4120840"/>
                <a:gd name="connsiteX32" fmla="*/ 563900 w 1499675"/>
                <a:gd name="connsiteY32" fmla="*/ 2766919 h 4120840"/>
                <a:gd name="connsiteX33" fmla="*/ 586464 w 1499675"/>
                <a:gd name="connsiteY33" fmla="*/ 2443950 h 4120840"/>
                <a:gd name="connsiteX34" fmla="*/ 322722 w 1499675"/>
                <a:gd name="connsiteY34" fmla="*/ 2285614 h 4120840"/>
                <a:gd name="connsiteX35" fmla="*/ 4138 w 1499675"/>
                <a:gd name="connsiteY35" fmla="*/ 2063263 h 4120840"/>
                <a:gd name="connsiteX36" fmla="*/ 5820 w 1499675"/>
                <a:gd name="connsiteY36" fmla="*/ 2020392 h 4120840"/>
                <a:gd name="connsiteX37" fmla="*/ 7334 w 1499675"/>
                <a:gd name="connsiteY37" fmla="*/ 2017770 h 4120840"/>
                <a:gd name="connsiteX38" fmla="*/ 498666 w 1499675"/>
                <a:gd name="connsiteY38" fmla="*/ 2312607 h 4120840"/>
                <a:gd name="connsiteX39" fmla="*/ 593086 w 1499675"/>
                <a:gd name="connsiteY39" fmla="*/ 2349183 h 4120840"/>
                <a:gd name="connsiteX40" fmla="*/ 608122 w 1499675"/>
                <a:gd name="connsiteY40" fmla="*/ 2133969 h 4120840"/>
                <a:gd name="connsiteX41" fmla="*/ 674204 w 1499675"/>
                <a:gd name="connsiteY41" fmla="*/ 1502990 h 4120840"/>
                <a:gd name="connsiteX42" fmla="*/ 695908 w 1499675"/>
                <a:gd name="connsiteY42" fmla="*/ 1343687 h 4120840"/>
                <a:gd name="connsiteX43" fmla="*/ 492494 w 1499675"/>
                <a:gd name="connsiteY43" fmla="*/ 1133194 h 4120840"/>
                <a:gd name="connsiteX44" fmla="*/ 277262 w 1499675"/>
                <a:gd name="connsiteY44" fmla="*/ 877486 h 4120840"/>
                <a:gd name="connsiteX45" fmla="*/ 288186 w 1499675"/>
                <a:gd name="connsiteY45" fmla="*/ 842209 h 4120840"/>
                <a:gd name="connsiteX46" fmla="*/ 290034 w 1499675"/>
                <a:gd name="connsiteY46" fmla="*/ 840374 h 4120840"/>
                <a:gd name="connsiteX47" fmla="*/ 632698 w 1499675"/>
                <a:gd name="connsiteY47" fmla="*/ 1194800 h 4120840"/>
                <a:gd name="connsiteX48" fmla="*/ 708628 w 1499675"/>
                <a:gd name="connsiteY48" fmla="*/ 1250330 h 4120840"/>
                <a:gd name="connsiteX49" fmla="*/ 742734 w 1499675"/>
                <a:gd name="connsiteY49" fmla="*/ 999998 h 4120840"/>
                <a:gd name="connsiteX50" fmla="*/ 815492 w 1499675"/>
                <a:gd name="connsiteY50" fmla="*/ 557462 h 4120840"/>
                <a:gd name="connsiteX51" fmla="*/ 679452 w 1499675"/>
                <a:gd name="connsiteY51" fmla="*/ 416689 h 4120840"/>
                <a:gd name="connsiteX52" fmla="*/ 552708 w 1499675"/>
                <a:gd name="connsiteY52" fmla="*/ 266110 h 4120840"/>
                <a:gd name="connsiteX53" fmla="*/ 559140 w 1499675"/>
                <a:gd name="connsiteY53" fmla="*/ 245337 h 4120840"/>
                <a:gd name="connsiteX54" fmla="*/ 560230 w 1499675"/>
                <a:gd name="connsiteY54" fmla="*/ 244256 h 4120840"/>
                <a:gd name="connsiteX55" fmla="*/ 762014 w 1499675"/>
                <a:gd name="connsiteY55" fmla="*/ 452967 h 4120840"/>
                <a:gd name="connsiteX56" fmla="*/ 825088 w 1499675"/>
                <a:gd name="connsiteY56" fmla="*/ 499095 h 4120840"/>
                <a:gd name="connsiteX57" fmla="*/ 825118 w 1499675"/>
                <a:gd name="connsiteY57" fmla="*/ 498907 h 4120840"/>
                <a:gd name="connsiteX58" fmla="*/ 921302 w 1499675"/>
                <a:gd name="connsiteY58" fmla="*/ 0 h 412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99675" h="4120840">
                  <a:moveTo>
                    <a:pt x="921302" y="0"/>
                  </a:moveTo>
                  <a:lnTo>
                    <a:pt x="951948" y="0"/>
                  </a:lnTo>
                  <a:cubicBezTo>
                    <a:pt x="935348" y="120454"/>
                    <a:pt x="920566" y="241101"/>
                    <a:pt x="907602" y="361901"/>
                  </a:cubicBezTo>
                  <a:lnTo>
                    <a:pt x="880480" y="656239"/>
                  </a:lnTo>
                  <a:lnTo>
                    <a:pt x="1019816" y="565676"/>
                  </a:lnTo>
                  <a:cubicBezTo>
                    <a:pt x="1084084" y="527000"/>
                    <a:pt x="1149676" y="490531"/>
                    <a:pt x="1216454" y="456280"/>
                  </a:cubicBezTo>
                  <a:cubicBezTo>
                    <a:pt x="1225180" y="456628"/>
                    <a:pt x="1233252" y="460957"/>
                    <a:pt x="1238356" y="468032"/>
                  </a:cubicBezTo>
                  <a:cubicBezTo>
                    <a:pt x="1238704" y="468501"/>
                    <a:pt x="1239030" y="468983"/>
                    <a:pt x="1239338" y="469479"/>
                  </a:cubicBezTo>
                  <a:cubicBezTo>
                    <a:pt x="1139670" y="518430"/>
                    <a:pt x="1046242" y="579173"/>
                    <a:pt x="961076" y="650422"/>
                  </a:cubicBezTo>
                  <a:lnTo>
                    <a:pt x="873758" y="731349"/>
                  </a:lnTo>
                  <a:lnTo>
                    <a:pt x="851652" y="1088206"/>
                  </a:lnTo>
                  <a:lnTo>
                    <a:pt x="843874" y="1364872"/>
                  </a:lnTo>
                  <a:lnTo>
                    <a:pt x="1058216" y="1225557"/>
                  </a:lnTo>
                  <a:cubicBezTo>
                    <a:pt x="1154582" y="1167565"/>
                    <a:pt x="1252934" y="1112882"/>
                    <a:pt x="1353062" y="1061525"/>
                  </a:cubicBezTo>
                  <a:cubicBezTo>
                    <a:pt x="1366146" y="1062047"/>
                    <a:pt x="1378250" y="1068537"/>
                    <a:pt x="1385904" y="1079146"/>
                  </a:cubicBezTo>
                  <a:cubicBezTo>
                    <a:pt x="1386424" y="1079850"/>
                    <a:pt x="1386914" y="1080573"/>
                    <a:pt x="1387378" y="1081316"/>
                  </a:cubicBezTo>
                  <a:cubicBezTo>
                    <a:pt x="1237928" y="1154715"/>
                    <a:pt x="1097838" y="1245796"/>
                    <a:pt x="970140" y="1352629"/>
                  </a:cubicBezTo>
                  <a:lnTo>
                    <a:pt x="840848" y="1472457"/>
                  </a:lnTo>
                  <a:lnTo>
                    <a:pt x="838862" y="1543135"/>
                  </a:lnTo>
                  <a:cubicBezTo>
                    <a:pt x="837442" y="1694835"/>
                    <a:pt x="838868" y="1846566"/>
                    <a:pt x="843140" y="1998247"/>
                  </a:cubicBezTo>
                  <a:lnTo>
                    <a:pt x="855964" y="2271319"/>
                  </a:lnTo>
                  <a:lnTo>
                    <a:pt x="920794" y="2240842"/>
                  </a:lnTo>
                  <a:cubicBezTo>
                    <a:pt x="1125264" y="2131727"/>
                    <a:pt x="1315900" y="1998439"/>
                    <a:pt x="1488552" y="1843806"/>
                  </a:cubicBezTo>
                  <a:cubicBezTo>
                    <a:pt x="1489256" y="1844797"/>
                    <a:pt x="1489922" y="1845789"/>
                    <a:pt x="1490590" y="1846839"/>
                  </a:cubicBezTo>
                  <a:cubicBezTo>
                    <a:pt x="1500268" y="1862235"/>
                    <a:pt x="1502344" y="1881276"/>
                    <a:pt x="1496192" y="1898422"/>
                  </a:cubicBezTo>
                  <a:cubicBezTo>
                    <a:pt x="1377696" y="2000889"/>
                    <a:pt x="1255828" y="2099317"/>
                    <a:pt x="1130724" y="2193451"/>
                  </a:cubicBezTo>
                  <a:lnTo>
                    <a:pt x="861162" y="2382032"/>
                  </a:lnTo>
                  <a:lnTo>
                    <a:pt x="864498" y="2453062"/>
                  </a:lnTo>
                  <a:cubicBezTo>
                    <a:pt x="874464" y="2604564"/>
                    <a:pt x="887280" y="2755937"/>
                    <a:pt x="902942" y="2907100"/>
                  </a:cubicBezTo>
                  <a:cubicBezTo>
                    <a:pt x="945156" y="3314605"/>
                    <a:pt x="1008014" y="3719631"/>
                    <a:pt x="1091302" y="4120840"/>
                  </a:cubicBezTo>
                  <a:lnTo>
                    <a:pt x="543014" y="4120840"/>
                  </a:lnTo>
                  <a:cubicBezTo>
                    <a:pt x="542458" y="4092795"/>
                    <a:pt x="541980" y="4064751"/>
                    <a:pt x="541502" y="4036515"/>
                  </a:cubicBezTo>
                  <a:cubicBezTo>
                    <a:pt x="534214" y="3612865"/>
                    <a:pt x="541732" y="3189420"/>
                    <a:pt x="563900" y="2766919"/>
                  </a:cubicBezTo>
                  <a:lnTo>
                    <a:pt x="586464" y="2443950"/>
                  </a:lnTo>
                  <a:lnTo>
                    <a:pt x="322722" y="2285614"/>
                  </a:lnTo>
                  <a:cubicBezTo>
                    <a:pt x="214070" y="2215160"/>
                    <a:pt x="107840" y="2140976"/>
                    <a:pt x="4138" y="2063263"/>
                  </a:cubicBezTo>
                  <a:cubicBezTo>
                    <a:pt x="-1914" y="2049472"/>
                    <a:pt x="-1308" y="2033654"/>
                    <a:pt x="5820" y="2020392"/>
                  </a:cubicBezTo>
                  <a:cubicBezTo>
                    <a:pt x="6290" y="2019488"/>
                    <a:pt x="6796" y="2018629"/>
                    <a:pt x="7334" y="2017770"/>
                  </a:cubicBezTo>
                  <a:cubicBezTo>
                    <a:pt x="158680" y="2135392"/>
                    <a:pt x="323680" y="2234376"/>
                    <a:pt x="498666" y="2312607"/>
                  </a:cubicBezTo>
                  <a:lnTo>
                    <a:pt x="593086" y="2349183"/>
                  </a:lnTo>
                  <a:lnTo>
                    <a:pt x="608122" y="2133969"/>
                  </a:lnTo>
                  <a:cubicBezTo>
                    <a:pt x="626512" y="1923283"/>
                    <a:pt x="648546" y="1712926"/>
                    <a:pt x="674204" y="1502990"/>
                  </a:cubicBezTo>
                  <a:lnTo>
                    <a:pt x="695908" y="1343687"/>
                  </a:lnTo>
                  <a:lnTo>
                    <a:pt x="492494" y="1133194"/>
                  </a:lnTo>
                  <a:cubicBezTo>
                    <a:pt x="417890" y="1050450"/>
                    <a:pt x="346128" y="965150"/>
                    <a:pt x="277262" y="877486"/>
                  </a:cubicBezTo>
                  <a:cubicBezTo>
                    <a:pt x="275290" y="864663"/>
                    <a:pt x="279330" y="851664"/>
                    <a:pt x="288186" y="842209"/>
                  </a:cubicBezTo>
                  <a:cubicBezTo>
                    <a:pt x="288770" y="841581"/>
                    <a:pt x="289402" y="840977"/>
                    <a:pt x="290034" y="840374"/>
                  </a:cubicBezTo>
                  <a:cubicBezTo>
                    <a:pt x="389642" y="971825"/>
                    <a:pt x="504698" y="1090830"/>
                    <a:pt x="632698" y="1194800"/>
                  </a:cubicBezTo>
                  <a:lnTo>
                    <a:pt x="708628" y="1250330"/>
                  </a:lnTo>
                  <a:lnTo>
                    <a:pt x="742734" y="999998"/>
                  </a:lnTo>
                  <a:lnTo>
                    <a:pt x="815492" y="557462"/>
                  </a:lnTo>
                  <a:lnTo>
                    <a:pt x="679452" y="416689"/>
                  </a:lnTo>
                  <a:cubicBezTo>
                    <a:pt x="635520" y="367963"/>
                    <a:pt x="593262" y="317733"/>
                    <a:pt x="552708" y="266110"/>
                  </a:cubicBezTo>
                  <a:cubicBezTo>
                    <a:pt x="551548" y="258559"/>
                    <a:pt x="553926" y="250904"/>
                    <a:pt x="559140" y="245337"/>
                  </a:cubicBezTo>
                  <a:cubicBezTo>
                    <a:pt x="559484" y="244967"/>
                    <a:pt x="559856" y="244611"/>
                    <a:pt x="560230" y="244256"/>
                  </a:cubicBezTo>
                  <a:cubicBezTo>
                    <a:pt x="618886" y="321664"/>
                    <a:pt x="686638" y="391742"/>
                    <a:pt x="762014" y="452967"/>
                  </a:cubicBezTo>
                  <a:lnTo>
                    <a:pt x="825088" y="499095"/>
                  </a:lnTo>
                  <a:lnTo>
                    <a:pt x="825118" y="498907"/>
                  </a:lnTo>
                  <a:cubicBezTo>
                    <a:pt x="854884" y="332225"/>
                    <a:pt x="886948" y="165907"/>
                    <a:pt x="921302" y="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42848" tIns="142848" rIns="142848" bIns="142848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5" name="Shape 14579">
              <a:extLst>
                <a:ext uri="{FF2B5EF4-FFF2-40B4-BE49-F238E27FC236}">
                  <a16:creationId xmlns:a16="http://schemas.microsoft.com/office/drawing/2014/main" id="{74BA7440-8F13-4B03-AE37-65A4C0B319DC}"/>
                </a:ext>
              </a:extLst>
            </p:cNvPr>
            <p:cNvSpPr/>
            <p:nvPr/>
          </p:nvSpPr>
          <p:spPr>
            <a:xfrm>
              <a:off x="2594177" y="12575144"/>
              <a:ext cx="19280393" cy="129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1" extrusionOk="0">
                  <a:moveTo>
                    <a:pt x="10185" y="3356"/>
                  </a:moveTo>
                  <a:cubicBezTo>
                    <a:pt x="9373" y="2682"/>
                    <a:pt x="8561" y="5146"/>
                    <a:pt x="7751" y="4082"/>
                  </a:cubicBezTo>
                  <a:cubicBezTo>
                    <a:pt x="7573" y="3848"/>
                    <a:pt x="7396" y="3444"/>
                    <a:pt x="7217" y="3536"/>
                  </a:cubicBezTo>
                  <a:cubicBezTo>
                    <a:pt x="7012" y="3642"/>
                    <a:pt x="6812" y="4395"/>
                    <a:pt x="6607" y="4461"/>
                  </a:cubicBezTo>
                  <a:cubicBezTo>
                    <a:pt x="6415" y="4523"/>
                    <a:pt x="6227" y="3982"/>
                    <a:pt x="6037" y="3645"/>
                  </a:cubicBezTo>
                  <a:cubicBezTo>
                    <a:pt x="5558" y="2794"/>
                    <a:pt x="5073" y="3236"/>
                    <a:pt x="4591" y="3261"/>
                  </a:cubicBezTo>
                  <a:cubicBezTo>
                    <a:pt x="4208" y="3282"/>
                    <a:pt x="3825" y="3039"/>
                    <a:pt x="3442" y="2870"/>
                  </a:cubicBezTo>
                  <a:cubicBezTo>
                    <a:pt x="3116" y="2726"/>
                    <a:pt x="2762" y="2920"/>
                    <a:pt x="2565" y="6384"/>
                  </a:cubicBezTo>
                  <a:cubicBezTo>
                    <a:pt x="2447" y="8472"/>
                    <a:pt x="2409" y="11571"/>
                    <a:pt x="2222" y="12483"/>
                  </a:cubicBezTo>
                  <a:cubicBezTo>
                    <a:pt x="1972" y="13699"/>
                    <a:pt x="1785" y="10019"/>
                    <a:pt x="1552" y="8625"/>
                  </a:cubicBezTo>
                  <a:cubicBezTo>
                    <a:pt x="1262" y="6886"/>
                    <a:pt x="943" y="8783"/>
                    <a:pt x="677" y="11280"/>
                  </a:cubicBezTo>
                  <a:cubicBezTo>
                    <a:pt x="425" y="13640"/>
                    <a:pt x="198" y="16470"/>
                    <a:pt x="0" y="19671"/>
                  </a:cubicBezTo>
                  <a:cubicBezTo>
                    <a:pt x="85" y="19671"/>
                    <a:pt x="169" y="19671"/>
                    <a:pt x="254" y="19671"/>
                  </a:cubicBezTo>
                  <a:cubicBezTo>
                    <a:pt x="7263" y="19671"/>
                    <a:pt x="14273" y="19671"/>
                    <a:pt x="21282" y="19671"/>
                  </a:cubicBezTo>
                  <a:cubicBezTo>
                    <a:pt x="21388" y="19671"/>
                    <a:pt x="21494" y="19671"/>
                    <a:pt x="21600" y="19671"/>
                  </a:cubicBezTo>
                  <a:cubicBezTo>
                    <a:pt x="21484" y="17315"/>
                    <a:pt x="21381" y="14835"/>
                    <a:pt x="21293" y="12254"/>
                  </a:cubicBezTo>
                  <a:cubicBezTo>
                    <a:pt x="21162" y="8405"/>
                    <a:pt x="21007" y="4141"/>
                    <a:pt x="20711" y="4151"/>
                  </a:cubicBezTo>
                  <a:cubicBezTo>
                    <a:pt x="20585" y="4155"/>
                    <a:pt x="20470" y="5123"/>
                    <a:pt x="20345" y="5221"/>
                  </a:cubicBezTo>
                  <a:cubicBezTo>
                    <a:pt x="20112" y="5403"/>
                    <a:pt x="19935" y="2816"/>
                    <a:pt x="19728" y="1413"/>
                  </a:cubicBezTo>
                  <a:cubicBezTo>
                    <a:pt x="19236" y="-1929"/>
                    <a:pt x="18682" y="1654"/>
                    <a:pt x="18143" y="2037"/>
                  </a:cubicBezTo>
                  <a:cubicBezTo>
                    <a:pt x="17731" y="2330"/>
                    <a:pt x="17327" y="690"/>
                    <a:pt x="16915" y="510"/>
                  </a:cubicBezTo>
                  <a:cubicBezTo>
                    <a:pt x="16631" y="386"/>
                    <a:pt x="16348" y="962"/>
                    <a:pt x="16063" y="1138"/>
                  </a:cubicBezTo>
                  <a:cubicBezTo>
                    <a:pt x="15642" y="1399"/>
                    <a:pt x="15218" y="779"/>
                    <a:pt x="14799" y="1539"/>
                  </a:cubicBezTo>
                  <a:cubicBezTo>
                    <a:pt x="14454" y="2164"/>
                    <a:pt x="14119" y="3715"/>
                    <a:pt x="13770" y="3567"/>
                  </a:cubicBezTo>
                  <a:cubicBezTo>
                    <a:pt x="13312" y="3374"/>
                    <a:pt x="12880" y="264"/>
                    <a:pt x="12425" y="1186"/>
                  </a:cubicBezTo>
                  <a:cubicBezTo>
                    <a:pt x="12207" y="1626"/>
                    <a:pt x="12006" y="2981"/>
                    <a:pt x="11793" y="3741"/>
                  </a:cubicBezTo>
                  <a:cubicBezTo>
                    <a:pt x="11268" y="5615"/>
                    <a:pt x="10724" y="3803"/>
                    <a:pt x="10185" y="3356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07135" tIns="107135" rIns="107135" bIns="107135" numCol="1" anchor="ctr">
              <a:noAutofit/>
            </a:bodyPr>
            <a:lstStyle/>
            <a:p>
              <a:pPr defTabSz="3656137">
                <a:defRPr/>
              </a:pPr>
              <a:endParaRPr sz="7998" kern="0" dirty="0">
                <a:solidFill>
                  <a:srgbClr val="484848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E791FA-03AA-4C42-897F-5568DA3C3F89}"/>
                </a:ext>
              </a:extLst>
            </p:cNvPr>
            <p:cNvSpPr txBox="1"/>
            <p:nvPr/>
          </p:nvSpPr>
          <p:spPr>
            <a:xfrm>
              <a:off x="20675709" y="287334"/>
              <a:ext cx="1404377" cy="2529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656137"/>
              <a:r>
                <a:rPr lang="en-US" sz="14397" b="1" dirty="0">
                  <a:solidFill>
                    <a:srgbClr val="81B04C"/>
                  </a:solidFill>
                  <a:latin typeface="Poppins" pitchFamily="2" charset="77"/>
                  <a:cs typeface="Poppins" pitchFamily="2" charset="77"/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000839-51C9-4380-BCAD-13BD1984C8B0}"/>
                </a:ext>
              </a:extLst>
            </p:cNvPr>
            <p:cNvSpPr txBox="1"/>
            <p:nvPr/>
          </p:nvSpPr>
          <p:spPr>
            <a:xfrm>
              <a:off x="19094190" y="2372684"/>
              <a:ext cx="4567409" cy="104534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3656137"/>
              <a:r>
                <a:rPr lang="en-US" sz="2799" b="1" dirty="0">
                  <a:solidFill>
                    <a:srgbClr val="00000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Climate Financing and Leveraging</a:t>
              </a:r>
            </a:p>
          </p:txBody>
        </p:sp>
        <p:sp>
          <p:nvSpPr>
            <p:cNvPr id="48" name="Subtitle 2">
              <a:extLst>
                <a:ext uri="{FF2B5EF4-FFF2-40B4-BE49-F238E27FC236}">
                  <a16:creationId xmlns:a16="http://schemas.microsoft.com/office/drawing/2014/main" id="{179EEF10-D17B-4EC0-AE35-6B901018829F}"/>
                </a:ext>
              </a:extLst>
            </p:cNvPr>
            <p:cNvSpPr txBox="1">
              <a:spLocks/>
            </p:cNvSpPr>
            <p:nvPr/>
          </p:nvSpPr>
          <p:spPr>
            <a:xfrm>
              <a:off x="18791584" y="3587308"/>
              <a:ext cx="5041717" cy="6353103"/>
            </a:xfrm>
            <a:prstGeom prst="rect">
              <a:avLst/>
            </a:prstGeom>
          </p:spPr>
          <p:txBody>
            <a:bodyPr vert="horz" wrap="square" lIns="182844" tIns="91422" rIns="182844" bIns="9142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Mapping of Climate Funds and Donors 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Bonds and Markets: What do we need? 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Strategies for Sequencing Public and Private Investments, PPPs and other Strategies to catalyze private investment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A6B46E-1EBE-4951-9F61-502E191CDA70}"/>
                </a:ext>
              </a:extLst>
            </p:cNvPr>
            <p:cNvSpPr txBox="1"/>
            <p:nvPr/>
          </p:nvSpPr>
          <p:spPr>
            <a:xfrm>
              <a:off x="14736980" y="1156363"/>
              <a:ext cx="1274167" cy="2529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656137"/>
              <a:r>
                <a:rPr lang="en-US" sz="14397" b="1" dirty="0">
                  <a:solidFill>
                    <a:srgbClr val="5B944E"/>
                  </a:solidFill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6622F2-5301-46AC-B7C6-D4C27E737FF4}"/>
                </a:ext>
              </a:extLst>
            </p:cNvPr>
            <p:cNvSpPr txBox="1"/>
            <p:nvPr/>
          </p:nvSpPr>
          <p:spPr>
            <a:xfrm>
              <a:off x="11588175" y="3266888"/>
              <a:ext cx="8051549" cy="104534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3656137"/>
              <a:r>
                <a:rPr lang="en-US" sz="2799" b="1" dirty="0">
                  <a:solidFill>
                    <a:srgbClr val="00000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Capacity Building and Knowledge Generation in MCs</a:t>
              </a:r>
            </a:p>
          </p:txBody>
        </p:sp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85916686-1756-4DB7-9B5B-BBB79A0A78FA}"/>
                </a:ext>
              </a:extLst>
            </p:cNvPr>
            <p:cNvSpPr txBox="1">
              <a:spLocks/>
            </p:cNvSpPr>
            <p:nvPr/>
          </p:nvSpPr>
          <p:spPr>
            <a:xfrm>
              <a:off x="12640318" y="4357118"/>
              <a:ext cx="6171951" cy="6784844"/>
            </a:xfrm>
            <a:prstGeom prst="rect">
              <a:avLst/>
            </a:prstGeom>
          </p:spPr>
          <p:txBody>
            <a:bodyPr vert="horz" wrap="square" lIns="182844" tIns="91422" rIns="182844" bIns="9142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Resilience Workshops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Sector Focused CC Workshops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Climate Risk and Disaster Management Frameworks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Knowledge Reports (Guidance Reports, etc.)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Policy Advisory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Risk Management Strategies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Creating Enabling Environment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BAE93CC-AFBA-42A0-98BD-919E850B2BD0}"/>
                </a:ext>
              </a:extLst>
            </p:cNvPr>
            <p:cNvSpPr txBox="1"/>
            <p:nvPr/>
          </p:nvSpPr>
          <p:spPr>
            <a:xfrm>
              <a:off x="9380724" y="1932033"/>
              <a:ext cx="1212985" cy="2529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656137"/>
              <a:r>
                <a:rPr lang="en-US" sz="14397" b="1" dirty="0">
                  <a:solidFill>
                    <a:srgbClr val="467643"/>
                  </a:solidFill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92FB83-6B8E-4DF9-99E4-EC3103EF58CE}"/>
                </a:ext>
              </a:extLst>
            </p:cNvPr>
            <p:cNvSpPr txBox="1"/>
            <p:nvPr/>
          </p:nvSpPr>
          <p:spPr>
            <a:xfrm>
              <a:off x="7301154" y="4397612"/>
              <a:ext cx="5300307" cy="104534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3656137"/>
              <a:r>
                <a:rPr lang="en-US" sz="2799" b="1" dirty="0">
                  <a:solidFill>
                    <a:srgbClr val="00000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Support MCs Paris Agreement Realization</a:t>
              </a:r>
            </a:p>
          </p:txBody>
        </p:sp>
        <p:sp>
          <p:nvSpPr>
            <p:cNvPr id="54" name="Subtitle 2">
              <a:extLst>
                <a:ext uri="{FF2B5EF4-FFF2-40B4-BE49-F238E27FC236}">
                  <a16:creationId xmlns:a16="http://schemas.microsoft.com/office/drawing/2014/main" id="{40E9FB7E-1D43-4C4F-8170-0555EA2F91F0}"/>
                </a:ext>
              </a:extLst>
            </p:cNvPr>
            <p:cNvSpPr txBox="1">
              <a:spLocks/>
            </p:cNvSpPr>
            <p:nvPr/>
          </p:nvSpPr>
          <p:spPr>
            <a:xfrm>
              <a:off x="7485749" y="5797234"/>
              <a:ext cx="5300307" cy="5381966"/>
            </a:xfrm>
            <a:prstGeom prst="rect">
              <a:avLst/>
            </a:prstGeom>
          </p:spPr>
          <p:txBody>
            <a:bodyPr vert="horz" wrap="square" lIns="182844" tIns="91422" rIns="182844" bIns="9142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Development of National Action Plans (NAPs)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Development of Nationally appropriate Mitigation Actions (NAMAs).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Pre-feasibility Analysis 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Project Preparation Facility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F732B8-7E0A-4981-A806-E6CAD29D6C0D}"/>
                </a:ext>
              </a:extLst>
            </p:cNvPr>
            <p:cNvSpPr txBox="1"/>
            <p:nvPr/>
          </p:nvSpPr>
          <p:spPr>
            <a:xfrm>
              <a:off x="3936826" y="3231132"/>
              <a:ext cx="860008" cy="2529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656137"/>
              <a:r>
                <a:rPr lang="en-US" sz="14397" b="1" dirty="0">
                  <a:solidFill>
                    <a:srgbClr val="335F35"/>
                  </a:solidFill>
                  <a:latin typeface="Poppins" pitchFamily="2" charset="77"/>
                  <a:cs typeface="Poppins" pitchFamily="2" charset="77"/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34D950-DE7F-4C17-A11D-DE3EC99051EC}"/>
                </a:ext>
              </a:extLst>
            </p:cNvPr>
            <p:cNvSpPr txBox="1"/>
            <p:nvPr/>
          </p:nvSpPr>
          <p:spPr>
            <a:xfrm>
              <a:off x="1298053" y="5673213"/>
              <a:ext cx="5359956" cy="104534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3656137"/>
              <a:r>
                <a:rPr lang="en-US" sz="2799" b="1" dirty="0">
                  <a:solidFill>
                    <a:srgbClr val="00000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Mainstreaming in Operations</a:t>
              </a:r>
            </a:p>
          </p:txBody>
        </p:sp>
        <p:sp>
          <p:nvSpPr>
            <p:cNvPr id="57" name="Subtitle 2">
              <a:extLst>
                <a:ext uri="{FF2B5EF4-FFF2-40B4-BE49-F238E27FC236}">
                  <a16:creationId xmlns:a16="http://schemas.microsoft.com/office/drawing/2014/main" id="{0B115724-BF03-4A73-9035-16CCDC396710}"/>
                </a:ext>
              </a:extLst>
            </p:cNvPr>
            <p:cNvSpPr txBox="1">
              <a:spLocks/>
            </p:cNvSpPr>
            <p:nvPr/>
          </p:nvSpPr>
          <p:spPr>
            <a:xfrm>
              <a:off x="913325" y="6731094"/>
              <a:ext cx="6502067" cy="6137374"/>
            </a:xfrm>
            <a:prstGeom prst="rect">
              <a:avLst/>
            </a:prstGeom>
          </p:spPr>
          <p:txBody>
            <a:bodyPr vert="horz" wrap="square" lIns="182844" tIns="91422" rIns="182844" bIns="9142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Integration of CC in Upstream Country Discussions, Strategies, etc. Setting Targets and Tracking.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Operational Support including Appraisal, Design, etc.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Climate Screening Tool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Project Appraisal and Design </a:t>
              </a:r>
            </a:p>
            <a:p>
              <a:pPr marL="571386" indent="-571386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199" dirty="0">
                  <a:solidFill>
                    <a:srgbClr val="484848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Sector Guidance Notes and Best 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6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40" y="4848228"/>
            <a:ext cx="5899026" cy="151307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976"/>
            <a:endParaRPr lang="en-US" sz="7197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58140" y="4864223"/>
            <a:ext cx="5899026" cy="1513070"/>
          </a:xfrm>
          <a:prstGeom prst="rect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976"/>
            <a:endParaRPr lang="en-US" sz="5599" b="1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989923" y="4845252"/>
            <a:ext cx="5899026" cy="1513070"/>
          </a:xfrm>
          <a:prstGeom prst="rect">
            <a:avLst/>
          </a:pr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976"/>
            <a:endParaRPr lang="en-US" sz="7197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917477" y="4861847"/>
            <a:ext cx="5899026" cy="1513070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976"/>
            <a:endParaRPr lang="en-US" sz="7197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2135" y="6353850"/>
            <a:ext cx="5899026" cy="584647"/>
          </a:xfrm>
          <a:prstGeom prst="rect">
            <a:avLst/>
          </a:prstGeom>
          <a:solidFill>
            <a:srgbClr val="BE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 defTabSz="1827976"/>
            <a:r>
              <a:rPr lang="en-US" sz="3199" b="1" dirty="0">
                <a:solidFill>
                  <a:srgbClr val="40AA35">
                    <a:lumMod val="5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CLIMATE RISK SCREENING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74486" y="6357419"/>
            <a:ext cx="5899026" cy="6555641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342831" indent="-342831" algn="just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Identify the climatic variables of interest for the project. These may include meteorological (e.g., temperature, precipitation); hydrologic (e.g., runoff volume, groundwater recharge, soil moisture); and other environmental (e.g., sea-level rise) variables. When their impacts are harmful, these variables are referred to as climate hazards. </a:t>
            </a:r>
          </a:p>
          <a:p>
            <a:pPr marL="342831" indent="-342831" algn="just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	</a:t>
            </a:r>
          </a:p>
          <a:p>
            <a:pPr marL="342831" indent="-342831" algn="just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Identify the changes in environmental conditions (or system impacts) likely to follow from changes in the above variables (e.g., reduced raw water quality, increased evapotranspiration, increased frequency of floods). </a:t>
            </a:r>
          </a:p>
          <a:p>
            <a:pPr marL="342831" indent="-342831" algn="just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	</a:t>
            </a:r>
          </a:p>
          <a:p>
            <a:pPr marL="342831" indent="-342831" algn="just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Determine the vulnerability of different project components to changes in environmental conditions. Vulnerability is a function of </a:t>
            </a:r>
            <a:r>
              <a:rPr lang="en-US" sz="2000" dirty="0" err="1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</a:t>
            </a: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project’s exposure, sensitivity, and adaptive capacity to a specific climate hazard.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1989923" y="6371940"/>
            <a:ext cx="5899026" cy="1199880"/>
          </a:xfrm>
          <a:prstGeom prst="rect">
            <a:avLst/>
          </a:prstGeom>
          <a:solidFill>
            <a:srgbClr val="BE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 defTabSz="1828160"/>
            <a:r>
              <a:rPr lang="en-US" sz="3199" b="1" dirty="0">
                <a:solidFill>
                  <a:srgbClr val="40AA35">
                    <a:lumMod val="5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ADAPTATION ASSESSMENT </a:t>
            </a:r>
            <a:r>
              <a:rPr lang="en-US" sz="7197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	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7921704" y="6405477"/>
            <a:ext cx="5899026" cy="2554545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342831" indent="-342831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Establish implementation arrangements for selected adaptation measures (determine roles and responsibilities; identify needs for technical support and capacity building, etc.). </a:t>
            </a:r>
          </a:p>
          <a:p>
            <a:pPr marL="342831" indent="-342831" defTabSz="182816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D3B46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831" indent="-342831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Provide for ongoing monitoring and evaluation. </a:t>
            </a:r>
          </a:p>
          <a:p>
            <a:pPr defTabSz="1828160"/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	</a:t>
            </a:r>
          </a:p>
          <a:p>
            <a:pPr defTabSz="1828160"/>
            <a:endParaRPr lang="en-US" sz="2000" dirty="0">
              <a:solidFill>
                <a:srgbClr val="0D3B46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2769" y="2002803"/>
            <a:ext cx="5899026" cy="2862322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marL="342831" indent="-342831" algn="just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Preliminary, rapid assessment of the risks posed to a planned project as a result of climate change.</a:t>
            </a:r>
          </a:p>
          <a:p>
            <a:pPr marL="342831" indent="-342831" algn="just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Tools and methodologies used include </a:t>
            </a:r>
            <a:r>
              <a:rPr lang="en-US" sz="2000" dirty="0" err="1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Acclimatise</a:t>
            </a: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(Aware); World Bank (Climate and Disaster Risk Screening Tool); International Institute for Sustainable Development (Community-Based Risk Screening Tool Adaptation &amp; Livelihoods </a:t>
            </a:r>
            <a:r>
              <a:rPr lang="en-US" sz="18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</a:t>
            </a:r>
            <a:r>
              <a:rPr lang="en-US" sz="1800" dirty="0" err="1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CRiSTAL</a:t>
            </a: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). 	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065196" y="3789214"/>
            <a:ext cx="5899026" cy="1076961"/>
          </a:xfrm>
          <a:prstGeom prst="rect">
            <a:avLst/>
          </a:prstGeom>
          <a:solidFill>
            <a:srgbClr val="BE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 defTabSz="1827976"/>
            <a:r>
              <a:rPr lang="en-US" sz="3199" b="1" dirty="0">
                <a:solidFill>
                  <a:srgbClr val="40AA35">
                    <a:lumMod val="5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PROJECT IMPACT ASSESSMENT 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1989923" y="1340943"/>
            <a:ext cx="5899026" cy="3477875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marL="342831" indent="-342831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Establish adaptation objective. </a:t>
            </a:r>
          </a:p>
          <a:p>
            <a:pPr marL="342831" indent="-342831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Identify adaptation options. </a:t>
            </a:r>
          </a:p>
          <a:p>
            <a:pPr marL="342831" indent="-342831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Use a multi-criteria approach to appraise adaptation options (e.g., functional effectiveness, technical feasibility, affordability, stakeholder acceptability, etc.). </a:t>
            </a:r>
          </a:p>
          <a:p>
            <a:pPr marL="342831" indent="-342831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Conduct economic assessment of shortlisted adaptation options. </a:t>
            </a:r>
          </a:p>
          <a:p>
            <a:pPr marL="342831" indent="-342831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Select adaptation strategy. </a:t>
            </a:r>
          </a:p>
          <a:p>
            <a:pPr marL="342831" indent="-342831" defTabSz="18281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3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Stakeholder engagement is critical to these steps.</a:t>
            </a:r>
            <a:endParaRPr lang="en-US" sz="7197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921704" y="4259503"/>
            <a:ext cx="5899026" cy="584647"/>
          </a:xfrm>
          <a:prstGeom prst="rect">
            <a:avLst/>
          </a:prstGeom>
          <a:solidFill>
            <a:srgbClr val="BEC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 defTabSz="1828160"/>
            <a:r>
              <a:rPr lang="en-US" sz="3199" b="1" dirty="0">
                <a:solidFill>
                  <a:srgbClr val="40AA35">
                    <a:lumMod val="5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IMPLEMENTATION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D42C10-FDE1-4390-8432-F7F592622AC1}"/>
              </a:ext>
            </a:extLst>
          </p:cNvPr>
          <p:cNvGrpSpPr/>
          <p:nvPr/>
        </p:nvGrpSpPr>
        <p:grpSpPr>
          <a:xfrm>
            <a:off x="1845891" y="5212422"/>
            <a:ext cx="1882586" cy="753035"/>
            <a:chOff x="8478358" y="2332742"/>
            <a:chExt cx="1882954" cy="753181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FBC5D8B7-7CD5-432D-B461-E0402DFD7CA6}"/>
                </a:ext>
              </a:extLst>
            </p:cNvPr>
            <p:cNvSpPr/>
            <p:nvPr/>
          </p:nvSpPr>
          <p:spPr>
            <a:xfrm>
              <a:off x="8478358" y="2332742"/>
              <a:ext cx="1882954" cy="753181"/>
            </a:xfrm>
            <a:prstGeom prst="chevron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rrow: Chevron 4">
              <a:extLst>
                <a:ext uri="{FF2B5EF4-FFF2-40B4-BE49-F238E27FC236}">
                  <a16:creationId xmlns:a16="http://schemas.microsoft.com/office/drawing/2014/main" id="{6033C9C2-9A85-4DCC-8F65-7A9BDC9A8EC2}"/>
                </a:ext>
              </a:extLst>
            </p:cNvPr>
            <p:cNvSpPr txBox="1"/>
            <p:nvPr/>
          </p:nvSpPr>
          <p:spPr>
            <a:xfrm>
              <a:off x="8854949" y="2332742"/>
              <a:ext cx="1129773" cy="7531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991" tIns="42664" rIns="42664" bIns="42664" numCol="1" spcCol="1270" anchor="ctr" anchorCtr="0">
              <a:noAutofit/>
            </a:bodyPr>
            <a:lstStyle/>
            <a:p>
              <a:pPr algn="ctr" defTabSz="14221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199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59FE66-3AF5-4E73-81EA-967832D3CE08}"/>
              </a:ext>
            </a:extLst>
          </p:cNvPr>
          <p:cNvGrpSpPr/>
          <p:nvPr/>
        </p:nvGrpSpPr>
        <p:grpSpPr>
          <a:xfrm>
            <a:off x="8079243" y="5212420"/>
            <a:ext cx="1882586" cy="753035"/>
            <a:chOff x="8478358" y="2332742"/>
            <a:chExt cx="1882954" cy="753181"/>
          </a:xfrm>
        </p:grpSpPr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3C2AD819-7710-43B5-AA1D-AACC155C9401}"/>
                </a:ext>
              </a:extLst>
            </p:cNvPr>
            <p:cNvSpPr/>
            <p:nvPr/>
          </p:nvSpPr>
          <p:spPr>
            <a:xfrm>
              <a:off x="8478358" y="2332742"/>
              <a:ext cx="1882954" cy="753181"/>
            </a:xfrm>
            <a:prstGeom prst="chevron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rrow: Chevron 4">
              <a:extLst>
                <a:ext uri="{FF2B5EF4-FFF2-40B4-BE49-F238E27FC236}">
                  <a16:creationId xmlns:a16="http://schemas.microsoft.com/office/drawing/2014/main" id="{4830B6EC-C273-47B7-A6E4-56ACC4DD5D80}"/>
                </a:ext>
              </a:extLst>
            </p:cNvPr>
            <p:cNvSpPr txBox="1"/>
            <p:nvPr/>
          </p:nvSpPr>
          <p:spPr>
            <a:xfrm>
              <a:off x="8854949" y="2332742"/>
              <a:ext cx="1129773" cy="7531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991" tIns="42664" rIns="42664" bIns="42664" numCol="1" spcCol="1270" anchor="ctr" anchorCtr="0">
              <a:noAutofit/>
            </a:bodyPr>
            <a:lstStyle/>
            <a:p>
              <a:pPr algn="ctr" defTabSz="14221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199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727E4B-B9DD-4FFB-A1F9-BEEB406B1BE0}"/>
              </a:ext>
            </a:extLst>
          </p:cNvPr>
          <p:cNvGrpSpPr/>
          <p:nvPr/>
        </p:nvGrpSpPr>
        <p:grpSpPr>
          <a:xfrm>
            <a:off x="13855077" y="5212420"/>
            <a:ext cx="1882586" cy="753035"/>
            <a:chOff x="8478358" y="2332742"/>
            <a:chExt cx="1882954" cy="753181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9AFC5B9B-E6B6-485C-BD77-2F1C2B698543}"/>
                </a:ext>
              </a:extLst>
            </p:cNvPr>
            <p:cNvSpPr/>
            <p:nvPr/>
          </p:nvSpPr>
          <p:spPr>
            <a:xfrm>
              <a:off x="8478358" y="2332742"/>
              <a:ext cx="1882954" cy="753181"/>
            </a:xfrm>
            <a:prstGeom prst="chevron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rrow: Chevron 4">
              <a:extLst>
                <a:ext uri="{FF2B5EF4-FFF2-40B4-BE49-F238E27FC236}">
                  <a16:creationId xmlns:a16="http://schemas.microsoft.com/office/drawing/2014/main" id="{4C7E8EDA-0F8E-41A9-B0E1-3794F5377938}"/>
                </a:ext>
              </a:extLst>
            </p:cNvPr>
            <p:cNvSpPr txBox="1"/>
            <p:nvPr/>
          </p:nvSpPr>
          <p:spPr>
            <a:xfrm>
              <a:off x="8854949" y="2332742"/>
              <a:ext cx="1129773" cy="7531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991" tIns="42664" rIns="42664" bIns="42664" numCol="1" spcCol="1270" anchor="ctr" anchorCtr="0">
              <a:noAutofit/>
            </a:bodyPr>
            <a:lstStyle/>
            <a:p>
              <a:pPr algn="ctr" defTabSz="14221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199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578796-CF3D-45F3-97A8-8BA360B98245}"/>
              </a:ext>
            </a:extLst>
          </p:cNvPr>
          <p:cNvGrpSpPr/>
          <p:nvPr/>
        </p:nvGrpSpPr>
        <p:grpSpPr>
          <a:xfrm>
            <a:off x="19845185" y="5204492"/>
            <a:ext cx="1882586" cy="753035"/>
            <a:chOff x="8478358" y="2332742"/>
            <a:chExt cx="1882954" cy="753181"/>
          </a:xfrm>
        </p:grpSpPr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A2011062-42BF-4381-8338-D16DAE7827A8}"/>
                </a:ext>
              </a:extLst>
            </p:cNvPr>
            <p:cNvSpPr/>
            <p:nvPr/>
          </p:nvSpPr>
          <p:spPr>
            <a:xfrm>
              <a:off x="8478358" y="2332742"/>
              <a:ext cx="1882954" cy="753181"/>
            </a:xfrm>
            <a:prstGeom prst="chevron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rrow: Chevron 4">
              <a:extLst>
                <a:ext uri="{FF2B5EF4-FFF2-40B4-BE49-F238E27FC236}">
                  <a16:creationId xmlns:a16="http://schemas.microsoft.com/office/drawing/2014/main" id="{6B4DA6FD-5A0E-464E-AD9A-F3EF6CAC9D72}"/>
                </a:ext>
              </a:extLst>
            </p:cNvPr>
            <p:cNvSpPr txBox="1"/>
            <p:nvPr/>
          </p:nvSpPr>
          <p:spPr>
            <a:xfrm>
              <a:off x="8854949" y="2332742"/>
              <a:ext cx="1129773" cy="7531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991" tIns="42664" rIns="42664" bIns="42664" numCol="1" spcCol="1270" anchor="ctr" anchorCtr="0">
              <a:noAutofit/>
            </a:bodyPr>
            <a:lstStyle/>
            <a:p>
              <a:pPr algn="ctr" defTabSz="14221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3199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9241AE6-861D-455C-B44E-C207E6153A4C}"/>
              </a:ext>
            </a:extLst>
          </p:cNvPr>
          <p:cNvSpPr/>
          <p:nvPr/>
        </p:nvSpPr>
        <p:spPr>
          <a:xfrm>
            <a:off x="2383" y="7702"/>
            <a:ext cx="24374476" cy="9078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0089">
                <a:srgbClr val="3EAB36"/>
              </a:gs>
              <a:gs pos="37000">
                <a:schemeClr val="tx1">
                  <a:lumMod val="75000"/>
                  <a:lumOff val="2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>
              <a:spcBef>
                <a:spcPct val="0"/>
              </a:spcBef>
              <a:defRPr/>
            </a:pPr>
            <a:r>
              <a:rPr lang="en-US" sz="5399" cap="small" dirty="0">
                <a:solidFill>
                  <a:prstClr val="white"/>
                </a:solidFill>
                <a:latin typeface="Oswald" panose="00000500000000000000" pitchFamily="2" charset="0"/>
                <a:ea typeface="Roboto Light" panose="02000000000000000000" pitchFamily="2" charset="0"/>
              </a:rPr>
              <a:t>Climate Risk Management Process: Making IsDB Operations Resilient</a:t>
            </a:r>
          </a:p>
        </p:txBody>
      </p:sp>
    </p:spTree>
    <p:extLst>
      <p:ext uri="{BB962C8B-B14F-4D97-AF65-F5344CB8AC3E}">
        <p14:creationId xmlns:p14="http://schemas.microsoft.com/office/powerpoint/2010/main" val="8955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62F0BE-7844-738B-145B-229ED84BE106}"/>
              </a:ext>
            </a:extLst>
          </p:cNvPr>
          <p:cNvSpPr/>
          <p:nvPr/>
        </p:nvSpPr>
        <p:spPr>
          <a:xfrm>
            <a:off x="0" y="7702"/>
            <a:ext cx="24374476" cy="9078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0089">
                <a:srgbClr val="3EAB36"/>
              </a:gs>
              <a:gs pos="37000">
                <a:schemeClr val="tx1">
                  <a:lumMod val="75000"/>
                  <a:lumOff val="2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>
              <a:spcBef>
                <a:spcPct val="0"/>
              </a:spcBef>
              <a:defRPr/>
            </a:pPr>
            <a:r>
              <a:rPr lang="en-US" sz="5399" cap="small" dirty="0">
                <a:solidFill>
                  <a:prstClr val="white"/>
                </a:solidFill>
                <a:latin typeface="Oswald" panose="00000500000000000000" pitchFamily="2" charset="0"/>
                <a:ea typeface="Roboto Light" panose="02000000000000000000" pitchFamily="2" charset="0"/>
              </a:rPr>
              <a:t>Climate action support to mc through project level intervention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D5347-E13E-C7B7-F393-AFE489D569FE}"/>
              </a:ext>
            </a:extLst>
          </p:cNvPr>
          <p:cNvSpPr txBox="1"/>
          <p:nvPr/>
        </p:nvSpPr>
        <p:spPr>
          <a:xfrm>
            <a:off x="9288379" y="3289373"/>
            <a:ext cx="14822905" cy="1753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Kyrgyzstan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: US$ 45.11 million to enhance the livelihoods of smallholder farmers and improve food security through agriculture. FY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90CA0-02B8-0C2D-F895-41F8E0CD8E4D}"/>
              </a:ext>
            </a:extLst>
          </p:cNvPr>
          <p:cNvSpPr txBox="1"/>
          <p:nvPr/>
        </p:nvSpPr>
        <p:spPr>
          <a:xfrm>
            <a:off x="9288379" y="1225496"/>
            <a:ext cx="14822906" cy="1753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Comoros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: US$ 15.00 million to enhance the resilience, connectivity, and safety of maritime transport between the  islands of the country - FY2024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6E944-60F2-78D8-7B72-FEB958BA0751}"/>
              </a:ext>
            </a:extLst>
          </p:cNvPr>
          <p:cNvSpPr txBox="1"/>
          <p:nvPr/>
        </p:nvSpPr>
        <p:spPr>
          <a:xfrm>
            <a:off x="9288379" y="5353250"/>
            <a:ext cx="14822906" cy="230781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Pakistan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: US$ 118.40 million, aiming at alleviating poverty among vulnerable communities while simultaneously improving their overall food security, nutritional status, and resilience to climate change. </a:t>
            </a:r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FY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E11AB-4731-C997-F9D7-BE01B9A01ADA}"/>
              </a:ext>
            </a:extLst>
          </p:cNvPr>
          <p:cNvSpPr txBox="1"/>
          <p:nvPr/>
        </p:nvSpPr>
        <p:spPr>
          <a:xfrm>
            <a:off x="9288379" y="7994520"/>
            <a:ext cx="14822905" cy="1753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Nigeria: </a:t>
            </a:r>
            <a:r>
              <a:rPr lang="en-US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US$ 52.00 million Zamfara Climate Change Adaptation and Agricultural Value Chain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Project to improve food security in this vulnerable region of Nigeria,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FY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F2F26-9E86-E89C-842D-D8828698D136}"/>
              </a:ext>
            </a:extLst>
          </p:cNvPr>
          <p:cNvSpPr txBox="1"/>
          <p:nvPr/>
        </p:nvSpPr>
        <p:spPr>
          <a:xfrm>
            <a:off x="9288379" y="10058397"/>
            <a:ext cx="14822905" cy="23078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Türkiye,  EUR 500.00 </a:t>
            </a:r>
            <a:r>
              <a:rPr lang="en-US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Climate </a:t>
            </a:r>
            <a:r>
              <a:rPr lang="en-US" dirty="0">
                <a:solidFill>
                  <a:srgbClr val="212529"/>
                </a:solidFill>
                <a:latin typeface="roboto" panose="02000000000000000000" pitchFamily="2" charset="0"/>
              </a:rPr>
              <a:t>&amp; </a:t>
            </a:r>
            <a:r>
              <a:rPr lang="en-US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Disaster-Resilient Health Infrastructure Project aims to 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enhance the provision of safe, sustainable, and disaster-resilient healthcare services</a:t>
            </a:r>
            <a:r>
              <a:rPr lang="en-US" dirty="0">
                <a:solidFill>
                  <a:srgbClr val="212529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that can withstand earthquakes.  </a:t>
            </a:r>
            <a:r>
              <a:rPr lang="en-US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FY 2025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5F265A-1D98-5814-8CED-828271CED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53" y="1464511"/>
            <a:ext cx="8296006" cy="32037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D7A4DB-379C-5A57-5E60-CDB9536BC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53" y="4751888"/>
            <a:ext cx="8296006" cy="41033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0788F7-9195-7C5C-0C47-EDCF453D9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53" y="9015869"/>
            <a:ext cx="8296006" cy="37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2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95D1A9-BED4-4374-9CEB-1ED4F83E94F6}"/>
              </a:ext>
            </a:extLst>
          </p:cNvPr>
          <p:cNvSpPr txBox="1"/>
          <p:nvPr/>
        </p:nvSpPr>
        <p:spPr>
          <a:xfrm>
            <a:off x="479318" y="2855835"/>
            <a:ext cx="17368911" cy="8462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217" algn="just" defTabSz="1828434"/>
            <a:r>
              <a:rPr lang="en-US" dirty="0">
                <a:solidFill>
                  <a:srgbClr val="0D3B46"/>
                </a:solidFill>
                <a:latin typeface="Robot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999" dirty="0">
              <a:solidFill>
                <a:srgbClr val="0D3B4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386" indent="-571386" algn="just" defTabSz="1828434">
              <a:buFont typeface="Wingdings" panose="05000000000000000000" pitchFamily="2" charset="2"/>
              <a:buChar char="q"/>
              <a:tabLst>
                <a:tab pos="342831" algn="l"/>
              </a:tabLst>
            </a:pPr>
            <a:r>
              <a:rPr lang="en-US" b="1" dirty="0">
                <a:solidFill>
                  <a:srgbClr val="0D3B46"/>
                </a:solidFill>
                <a:latin typeface="Robot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Capital Market (Islamic) financial Instruments for resilience climate adaptation finance offers untapped solutions aligned with Shariah principles and sustainability goals.</a:t>
            </a:r>
          </a:p>
          <a:p>
            <a:pPr marL="1485763" lvl="1" indent="-571500" algn="just" defTabSz="1828434">
              <a:buFont typeface="Wingdings" panose="05000000000000000000" pitchFamily="2" charset="2"/>
              <a:buChar char="§"/>
              <a:tabLst>
                <a:tab pos="342831" algn="l"/>
              </a:tabLst>
            </a:pPr>
            <a:r>
              <a:rPr lang="en-US" dirty="0">
                <a:solidFill>
                  <a:srgbClr val="0D3B46"/>
                </a:solidFill>
                <a:latin typeface="Robot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Indonesia: The first sovereign green Sukuk issued by a Muslim-majority country.</a:t>
            </a:r>
          </a:p>
          <a:p>
            <a:pPr marL="1485763" lvl="1" indent="-571500" algn="just" defTabSz="1828434">
              <a:buFont typeface="Wingdings" panose="05000000000000000000" pitchFamily="2" charset="2"/>
              <a:buChar char="§"/>
              <a:tabLst>
                <a:tab pos="342831" algn="l"/>
              </a:tabLst>
            </a:pPr>
            <a:r>
              <a:rPr lang="en-US" dirty="0">
                <a:solidFill>
                  <a:srgbClr val="0D3B46"/>
                </a:solidFill>
                <a:latin typeface="Robot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Funded reforestation, renewable energy, and flood management.</a:t>
            </a:r>
          </a:p>
          <a:p>
            <a:pPr marL="1485763" lvl="1" indent="-571500" algn="just" defTabSz="1828434">
              <a:buFont typeface="Wingdings" panose="05000000000000000000" pitchFamily="2" charset="2"/>
              <a:buChar char="§"/>
              <a:tabLst>
                <a:tab pos="342831" algn="l"/>
              </a:tabLst>
            </a:pPr>
            <a:r>
              <a:rPr lang="en-US" dirty="0">
                <a:solidFill>
                  <a:srgbClr val="0D3B46"/>
                </a:solidFill>
                <a:latin typeface="Robot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IsDB provided technical assistance and capacity building.</a:t>
            </a:r>
          </a:p>
          <a:p>
            <a:pPr lvl="1" algn="just" defTabSz="1828434">
              <a:tabLst>
                <a:tab pos="342831" algn="l"/>
              </a:tabLst>
            </a:pPr>
            <a:endParaRPr lang="en-US" sz="3600" b="1" dirty="0">
              <a:solidFill>
                <a:srgbClr val="0D3B46"/>
              </a:solidFill>
              <a:latin typeface="Roboto Light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1828434">
              <a:buFont typeface="Wingdings" panose="05000000000000000000" pitchFamily="2" charset="2"/>
              <a:buChar char="q"/>
              <a:tabLst>
                <a:tab pos="342831" algn="l"/>
              </a:tabLst>
            </a:pPr>
            <a:r>
              <a:rPr lang="it-IT" sz="3600" b="1" dirty="0">
                <a:solidFill>
                  <a:srgbClr val="0D3B46"/>
                </a:solidFill>
                <a:latin typeface="Robot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Blended Finance Approach with other co-fianciers using an Ijarah-based financing model </a:t>
            </a:r>
          </a:p>
          <a:p>
            <a:pPr marL="1485763" lvl="1" indent="-571500" algn="just" defTabSz="1828434">
              <a:buFont typeface="Wingdings" panose="05000000000000000000" pitchFamily="2" charset="2"/>
              <a:buChar char="§"/>
              <a:tabLst>
                <a:tab pos="342831" algn="l"/>
              </a:tabLst>
            </a:pPr>
            <a:r>
              <a:rPr lang="it-IT" sz="3600" b="1" dirty="0">
                <a:solidFill>
                  <a:srgbClr val="0D3B46"/>
                </a:solidFill>
                <a:latin typeface="Robot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Morocco: </a:t>
            </a:r>
            <a:r>
              <a:rPr lang="it-IT" sz="3600" dirty="0">
                <a:solidFill>
                  <a:srgbClr val="0D3B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Noor Solar Complex – Ouarzazate, </a:t>
            </a:r>
            <a:r>
              <a:rPr lang="en-US" sz="3600" dirty="0">
                <a:solidFill>
                  <a:srgbClr val="0D3B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IsDB co-financed one of the world’s largest solar power plants alongside another financier, such as the World Bank and the African Development Bank</a:t>
            </a:r>
            <a:endParaRPr lang="en-US" dirty="0">
              <a:solidFill>
                <a:srgbClr val="0D3B46"/>
              </a:solidFill>
              <a:latin typeface="Roboto Light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828434">
              <a:tabLst>
                <a:tab pos="342831" algn="l"/>
              </a:tabLst>
            </a:pPr>
            <a:endParaRPr lang="en-US" sz="3999" dirty="0">
              <a:solidFill>
                <a:srgbClr val="0D3B4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0CB5D-080D-409B-9546-0806F3B7AB6C}"/>
              </a:ext>
            </a:extLst>
          </p:cNvPr>
          <p:cNvSpPr txBox="1"/>
          <p:nvPr/>
        </p:nvSpPr>
        <p:spPr>
          <a:xfrm>
            <a:off x="0" y="32164"/>
            <a:ext cx="24330647" cy="9232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0089">
                <a:srgbClr val="3EAB36"/>
              </a:gs>
              <a:gs pos="37000">
                <a:schemeClr val="tx1">
                  <a:lumMod val="75000"/>
                  <a:lumOff val="2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217">
              <a:defRPr sz="5399" cap="small">
                <a:solidFill>
                  <a:prstClr val="white"/>
                </a:solidFill>
                <a:latin typeface="Oswald" panose="00000500000000000000" pitchFamily="2" charset="0"/>
                <a:ea typeface="Roboto Light" panose="0200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Opportunities for Climate Action using Islamic Financial Instruments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6AE58-6D6E-55C1-2F36-14B9E72B5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5290" y="1115382"/>
            <a:ext cx="5965353" cy="3966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191357-AFB3-DE31-62F8-391F6A2F1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91"/>
          <a:stretch/>
        </p:blipFill>
        <p:spPr>
          <a:xfrm>
            <a:off x="18365292" y="5242360"/>
            <a:ext cx="5965355" cy="3963822"/>
          </a:xfrm>
          <a:prstGeom prst="rect">
            <a:avLst/>
          </a:prstGeom>
        </p:spPr>
      </p:pic>
      <p:pic>
        <p:nvPicPr>
          <p:cNvPr id="11" name="Google Shape;348;g104a35d4429_7_0">
            <a:extLst>
              <a:ext uri="{FF2B5EF4-FFF2-40B4-BE49-F238E27FC236}">
                <a16:creationId xmlns:a16="http://schemas.microsoft.com/office/drawing/2014/main" id="{3F4165D4-9BD0-72D0-74A4-E23F2A76D6E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380" y="11888413"/>
            <a:ext cx="1713981" cy="172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9C1908-90B3-777E-2B43-BF9FD7B93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5292" y="9431441"/>
            <a:ext cx="5869566" cy="39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6B206C-F4B9-4C78-9736-EDCBD2551BB8}"/>
              </a:ext>
            </a:extLst>
          </p:cNvPr>
          <p:cNvSpPr/>
          <p:nvPr/>
        </p:nvSpPr>
        <p:spPr>
          <a:xfrm>
            <a:off x="4763" y="-11272"/>
            <a:ext cx="24369715" cy="12329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0089">
                <a:srgbClr val="3EAB36"/>
              </a:gs>
              <a:gs pos="37000">
                <a:schemeClr val="tx1">
                  <a:lumMod val="75000"/>
                  <a:lumOff val="2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976">
              <a:spcBef>
                <a:spcPct val="0"/>
              </a:spcBef>
              <a:defRPr/>
            </a:pPr>
            <a:r>
              <a:rPr lang="en-US" sz="5399" cap="small" dirty="0">
                <a:solidFill>
                  <a:prstClr val="white"/>
                </a:solidFill>
                <a:latin typeface="Oswald" panose="00000500000000000000" pitchFamily="2" charset="0"/>
              </a:rPr>
              <a:t>Examples of Financial Resources we Have Leveraged for Member Countries</a:t>
            </a:r>
          </a:p>
        </p:txBody>
      </p:sp>
      <p:pic>
        <p:nvPicPr>
          <p:cNvPr id="1026" name="Picture 2" descr="Green Climate Fund 101 | Africa LEDS Partnership">
            <a:extLst>
              <a:ext uri="{FF2B5EF4-FFF2-40B4-BE49-F238E27FC236}">
                <a16:creationId xmlns:a16="http://schemas.microsoft.com/office/drawing/2014/main" id="{295E645E-363A-4DE1-956C-3E40B76D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1" y="4625487"/>
            <a:ext cx="3763780" cy="26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DC Partnership | BMZ">
            <a:extLst>
              <a:ext uri="{FF2B5EF4-FFF2-40B4-BE49-F238E27FC236}">
                <a16:creationId xmlns:a16="http://schemas.microsoft.com/office/drawing/2014/main" id="{45633BB0-537D-4B39-8B8C-FAB391D7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8" y="1801245"/>
            <a:ext cx="3459092" cy="19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E20001-3C0F-4212-866E-BEB24ACA2DD6}"/>
              </a:ext>
            </a:extLst>
          </p:cNvPr>
          <p:cNvSpPr txBox="1"/>
          <p:nvPr/>
        </p:nvSpPr>
        <p:spPr>
          <a:xfrm>
            <a:off x="5408579" y="1599400"/>
            <a:ext cx="186965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8354" indent="-571386" algn="just" defTabSz="914217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Mobilized approx. US$ 800k</a:t>
            </a:r>
            <a:r>
              <a:rPr lang="en-US" sz="36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for </a:t>
            </a:r>
            <a:r>
              <a:rPr lang="en-US" sz="3600" b="1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Nigeria, Lebanon and Palestine </a:t>
            </a:r>
            <a:r>
              <a:rPr lang="en-US" sz="36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under the </a:t>
            </a:r>
            <a:r>
              <a:rPr lang="en-US" sz="3600" b="1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Climate Action Enhancement Package (CAEP) </a:t>
            </a:r>
            <a:r>
              <a:rPr lang="en-US" sz="36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to deliver targeted, fast-track support to countries to enhance the quality, increase the ambition, and implement the NDCs.</a:t>
            </a:r>
          </a:p>
          <a:p>
            <a:pPr marL="798354" indent="-571386" algn="just" defTabSz="914217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Over </a:t>
            </a:r>
            <a:r>
              <a:rPr lang="en-US" sz="3600" b="1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US$ 1.2 million for Pakistan</a:t>
            </a:r>
            <a:r>
              <a:rPr lang="en-US" sz="36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 from the NDC-P PAF window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912A05-01A3-4AE8-8277-4C8CF01B5AC3}"/>
              </a:ext>
            </a:extLst>
          </p:cNvPr>
          <p:cNvSpPr txBox="1"/>
          <p:nvPr/>
        </p:nvSpPr>
        <p:spPr>
          <a:xfrm>
            <a:off x="5408579" y="4866705"/>
            <a:ext cx="186965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8354" indent="-571386" algn="just" defTabSz="914217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Mobilized approx. US$ 2.7 million</a:t>
            </a:r>
            <a:r>
              <a:rPr lang="en-US" sz="32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for </a:t>
            </a:r>
            <a:r>
              <a:rPr lang="en-US" sz="3200" b="1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Jordan, Lebanon, Iraq, Oman, and Palestine </a:t>
            </a:r>
            <a:r>
              <a:rPr lang="en-US" sz="32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under the Green Climate Fund readiness program for private sector actors. Leveraging the Private Sector for Increased Climate Investment and Strengthened Partnerships in the West Asia Region</a:t>
            </a:r>
          </a:p>
          <a:p>
            <a:pPr marL="798354" indent="-571386" algn="just" defTabSz="914217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USD 2.3 million Government of Maldives for its readiness program in the financial sector and private sector </a:t>
            </a:r>
            <a:endParaRPr lang="en-US" sz="3600" dirty="0">
              <a:solidFill>
                <a:prstClr val="black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FD0509-679B-41F9-A2E4-14E2330C484F}"/>
              </a:ext>
            </a:extLst>
          </p:cNvPr>
          <p:cNvSpPr txBox="1"/>
          <p:nvPr/>
        </p:nvSpPr>
        <p:spPr>
          <a:xfrm>
            <a:off x="5408579" y="10614669"/>
            <a:ext cx="17450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8354" indent="-571386" algn="just" defTabSz="914217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Mobilise over </a:t>
            </a:r>
            <a:r>
              <a:rPr lang="de-DE" sz="3600" b="1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USD 2 million </a:t>
            </a:r>
            <a:r>
              <a:rPr lang="de-DE" sz="36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for Yemen to help with the climate adaptation strategy through telemedicine in the country.</a:t>
            </a:r>
            <a:endParaRPr lang="de-DE" sz="3600" b="1" dirty="0">
              <a:solidFill>
                <a:prstClr val="black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7A4EA6-07E6-43FA-AA6C-932235F96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31" y="7858450"/>
            <a:ext cx="3994710" cy="17557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BC03E3-C7BC-401B-9B56-17DBC0E2B442}"/>
              </a:ext>
            </a:extLst>
          </p:cNvPr>
          <p:cNvSpPr txBox="1"/>
          <p:nvPr/>
        </p:nvSpPr>
        <p:spPr>
          <a:xfrm>
            <a:off x="5408579" y="8044577"/>
            <a:ext cx="185230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8354" indent="-571386" algn="just" defTabSz="91421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Over USD 4.3 billion from the Systematic Observations Financing Facility (SOFF), </a:t>
            </a:r>
            <a:r>
              <a:rPr lang="en-US" sz="3200" dirty="0">
                <a:solidFill>
                  <a:prstClr val="black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 UN Multi-Partner Trust Fund to support member countries through partner institutions. To support Uganda with early warning systems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77F45-D244-E0BF-EC2F-B27CC59E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75" y="10174073"/>
            <a:ext cx="3073936" cy="24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DB | Powerpoint Template | 25.4 x 19.05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IsDB | Powerpoint Template | 25.4 x 19.05">
  <a:themeElements>
    <a:clrScheme name="IsDB ">
      <a:dk1>
        <a:srgbClr val="0D3B46"/>
      </a:dk1>
      <a:lt1>
        <a:srgbClr val="FFFFFF"/>
      </a:lt1>
      <a:dk2>
        <a:srgbClr val="0D3B46"/>
      </a:dk2>
      <a:lt2>
        <a:srgbClr val="E7E6E6"/>
      </a:lt2>
      <a:accent1>
        <a:srgbClr val="40AA35"/>
      </a:accent1>
      <a:accent2>
        <a:srgbClr val="233771"/>
      </a:accent2>
      <a:accent3>
        <a:srgbClr val="C6C9D0"/>
      </a:accent3>
      <a:accent4>
        <a:srgbClr val="E0C003"/>
      </a:accent4>
      <a:accent5>
        <a:srgbClr val="24B4B5"/>
      </a:accent5>
      <a:accent6>
        <a:srgbClr val="40AA35"/>
      </a:accent6>
      <a:hlink>
        <a:srgbClr val="24B4B5"/>
      </a:hlink>
      <a:folHlink>
        <a:srgbClr val="E3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21044</TotalTime>
  <Words>1117</Words>
  <Application>Microsoft Office PowerPoint</Application>
  <PresentationFormat>Custom</PresentationFormat>
  <Paragraphs>104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Calibri Light</vt:lpstr>
      <vt:lpstr>GeosansLight</vt:lpstr>
      <vt:lpstr>Lato Light</vt:lpstr>
      <vt:lpstr>Open Sans</vt:lpstr>
      <vt:lpstr>Oswald</vt:lpstr>
      <vt:lpstr>Poppins</vt:lpstr>
      <vt:lpstr>roboto</vt:lpstr>
      <vt:lpstr>roboto</vt:lpstr>
      <vt:lpstr>Roboto Light</vt:lpstr>
      <vt:lpstr>Wingdings</vt:lpstr>
      <vt:lpstr>2_Showeet theme</vt:lpstr>
      <vt:lpstr>1_IsDB | Powerpoint Template | 25.4 x 19.05</vt:lpstr>
      <vt:lpstr>3_IsDB | Powerpoint Template | 25.4 x 19.05</vt:lpstr>
      <vt:lpstr>Office Theme</vt:lpstr>
      <vt:lpstr>PowerPoint Presentation</vt:lpstr>
      <vt:lpstr>PowerPoint Presentation</vt:lpstr>
      <vt:lpstr>PowerPoint Presentation</vt:lpstr>
      <vt:lpstr>PowerPoint Presentation</vt:lpstr>
      <vt:lpstr>Climate Change at the IsDB – Main Pillars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Olatunji Yusuf</dc:creator>
  <cp:lastModifiedBy>Habib Abubakar</cp:lastModifiedBy>
  <cp:revision>436</cp:revision>
  <dcterms:created xsi:type="dcterms:W3CDTF">2019-11-11T09:09:21Z</dcterms:created>
  <dcterms:modified xsi:type="dcterms:W3CDTF">2025-04-22T09:22:53Z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ef4adf7-25a7-4f52-a61a-df7190f1d881_Enabled">
    <vt:lpwstr>true</vt:lpwstr>
  </property>
  <property fmtid="{D5CDD505-2E9C-101B-9397-08002B2CF9AE}" pid="3" name="MSIP_Label_9ef4adf7-25a7-4f52-a61a-df7190f1d881_SetDate">
    <vt:lpwstr>2023-02-09T17:32:00Z</vt:lpwstr>
  </property>
  <property fmtid="{D5CDD505-2E9C-101B-9397-08002B2CF9AE}" pid="4" name="MSIP_Label_9ef4adf7-25a7-4f52-a61a-df7190f1d881_Method">
    <vt:lpwstr>Standard</vt:lpwstr>
  </property>
  <property fmtid="{D5CDD505-2E9C-101B-9397-08002B2CF9AE}" pid="5" name="MSIP_Label_9ef4adf7-25a7-4f52-a61a-df7190f1d881_Name">
    <vt:lpwstr>Category C - Protected</vt:lpwstr>
  </property>
  <property fmtid="{D5CDD505-2E9C-101B-9397-08002B2CF9AE}" pid="6" name="MSIP_Label_9ef4adf7-25a7-4f52-a61a-df7190f1d881_SiteId">
    <vt:lpwstr>8fa69c26-409d-43e5-973c-17a8be1a7f35</vt:lpwstr>
  </property>
  <property fmtid="{D5CDD505-2E9C-101B-9397-08002B2CF9AE}" pid="7" name="MSIP_Label_9ef4adf7-25a7-4f52-a61a-df7190f1d881_ActionId">
    <vt:lpwstr>625de5fa-da86-42ca-888b-fb606ea95b16</vt:lpwstr>
  </property>
  <property fmtid="{D5CDD505-2E9C-101B-9397-08002B2CF9AE}" pid="8" name="MSIP_Label_9ef4adf7-25a7-4f52-a61a-df7190f1d881_ContentBits">
    <vt:lpwstr>1</vt:lpwstr>
  </property>
</Properties>
</file>